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98" r:id="rId3"/>
    <p:sldId id="314" r:id="rId4"/>
    <p:sldId id="310" r:id="rId5"/>
    <p:sldId id="311" r:id="rId6"/>
    <p:sldId id="312" r:id="rId7"/>
    <p:sldId id="313" r:id="rId8"/>
    <p:sldId id="309" r:id="rId9"/>
    <p:sldId id="299" r:id="rId10"/>
    <p:sldId id="301" r:id="rId11"/>
    <p:sldId id="30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9873-466B-4E50-AEF9-CCB6E319FBC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ихайлова_04.04.23\СТМ\ПРЕЗЕНТАЦИИ, Прайсы, Контенты Мелодия\материалы для презентации_Melodia\подложка_Melodia_белая_для обложки_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83" y="0"/>
            <a:ext cx="9152483" cy="6851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071678"/>
            <a:ext cx="779835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/>
                <a:solidFill>
                  <a:srgbClr val="00B050"/>
                </a:solidFill>
              </a:rPr>
              <a:t>НОВЫЕ СИЛИКОНОВЫЕ</a:t>
            </a:r>
          </a:p>
          <a:p>
            <a:pPr algn="ctr"/>
            <a:r>
              <a:rPr lang="ru-RU" sz="4500" b="1" dirty="0" smtClean="0">
                <a:ln/>
                <a:solidFill>
                  <a:srgbClr val="00B050"/>
                </a:solidFill>
              </a:rPr>
              <a:t>ШЛАНГИ ДЛЯ ДУША И ВАННЫ</a:t>
            </a:r>
          </a:p>
          <a:p>
            <a:pPr algn="ctr"/>
            <a:r>
              <a:rPr lang="en-US" sz="4500" b="1" dirty="0" smtClean="0">
                <a:ln/>
                <a:solidFill>
                  <a:srgbClr val="00B050"/>
                </a:solidFill>
              </a:rPr>
              <a:t>WONDERHOSES</a:t>
            </a:r>
            <a:endParaRPr lang="ru-RU" sz="4500" b="1" dirty="0" smtClean="0">
              <a:ln/>
              <a:solidFill>
                <a:srgbClr val="00B050"/>
              </a:solidFill>
            </a:endParaRPr>
          </a:p>
          <a:p>
            <a:pPr algn="ctr"/>
            <a:r>
              <a:rPr lang="ru-RU" sz="4500" b="1" dirty="0" smtClean="0">
                <a:ln/>
                <a:solidFill>
                  <a:schemeClr val="accent3"/>
                </a:solidFill>
              </a:rPr>
              <a:t>и новые </a:t>
            </a:r>
            <a:r>
              <a:rPr lang="ru-RU" sz="4500" b="1" dirty="0" err="1" smtClean="0">
                <a:ln/>
                <a:solidFill>
                  <a:schemeClr val="accent3"/>
                </a:solidFill>
              </a:rPr>
              <a:t>изливы</a:t>
            </a:r>
            <a:endParaRPr lang="ru-RU" sz="45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65" y="0"/>
            <a:ext cx="916096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87721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KP34449BL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429132"/>
            <a:ext cx="3429024" cy="2286016"/>
          </a:xfrm>
          <a:prstGeom prst="rect">
            <a:avLst/>
          </a:prstGeom>
        </p:spPr>
      </p:pic>
      <p:pic>
        <p:nvPicPr>
          <p:cNvPr id="6" name="Рисунок 5" descr="MKP34448BL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381" y="4357694"/>
            <a:ext cx="353618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965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5786478" cy="389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929065"/>
            <a:ext cx="1500198" cy="252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000728" y="278605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излив гибкий LUXE с лейкой "колокольчик" хром черный 49см MELODIA MKP20926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4357694"/>
            <a:ext cx="3143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излив гибкий LUXE с лейкой "колокольчик"хром мятный 49см MELODIA MKP20927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5572140"/>
            <a:ext cx="3143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излив гибкий LUXE чёрный с чёрной гайкой и аэратором 49см MELODIA MKP20925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214950"/>
            <a:ext cx="4143404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стильные дизайны и расцветки </a:t>
            </a:r>
            <a:r>
              <a:rPr lang="ru-RU" sz="2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изливов</a:t>
            </a:r>
            <a:r>
              <a:rPr lang="ru-RU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высокого качества</a:t>
            </a:r>
            <a:endParaRPr lang="ru-RU" sz="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285860"/>
            <a:ext cx="66068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Уникальное предложение на рынке!!!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143404" cy="44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256"/>
            <a:ext cx="31575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9124" y="185736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Уникальное предложение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2 вида длины 1,5 и 1,75м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11 расцветок: 2 с рисунком с уникальной технологией нанесения и 9 однотонных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очень гибкие, прочные, легкие в уходе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яркая блистерная упаковка привлечет внимание покупателей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826675"/>
            <a:ext cx="8786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200" dirty="0" smtClean="0"/>
              <a:t>функция </a:t>
            </a:r>
            <a:r>
              <a:rPr lang="en-US" sz="1200" dirty="0" smtClean="0"/>
              <a:t>anti-twist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двойной обжим на </a:t>
            </a:r>
            <a:r>
              <a:rPr lang="ru-RU" sz="1200" dirty="0" smtClean="0"/>
              <a:t>ниппеле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гибкие и прочные за счет 3-слойной структуры и качественных комплектующих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уникальная технология производства и нанесения рисунка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термостойкие: адаптированы к высоким и низким температурам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разнообразие цветов, могут быть изготовлены любого цвета и длины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приятные на ощупь, не требуют специального ухода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срок службы не менее 5 лет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гарантия 3 года</a:t>
            </a:r>
          </a:p>
          <a:p>
            <a:pPr>
              <a:buFont typeface="Arial" pitchFamily="34" charset="0"/>
              <a:buChar char="•"/>
            </a:pPr>
            <a:endParaRPr lang="ru-RU" sz="1200" dirty="0"/>
          </a:p>
        </p:txBody>
      </p:sp>
      <p:pic>
        <p:nvPicPr>
          <p:cNvPr id="5" name="Рисунок 4" descr="силиконовые шланги преимущества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5755824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4" name="Рисунок 3" descr="MKP34437BLbk MKP34446BLb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0570"/>
            <a:ext cx="3536145" cy="2357430"/>
          </a:xfrm>
          <a:prstGeom prst="rect">
            <a:avLst/>
          </a:prstGeom>
        </p:spPr>
      </p:pic>
      <p:pic>
        <p:nvPicPr>
          <p:cNvPr id="5" name="Рисунок 4" descr="MKP34438BLgu MKP34447BLg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6479" y="4714884"/>
            <a:ext cx="3021821" cy="2014547"/>
          </a:xfrm>
          <a:prstGeom prst="rect">
            <a:avLst/>
          </a:prstGeom>
        </p:spPr>
      </p:pic>
      <p:pic>
        <p:nvPicPr>
          <p:cNvPr id="6" name="Рисунок 5" descr="MKP34448BL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4711" y="1285860"/>
            <a:ext cx="5465007" cy="3643338"/>
          </a:xfrm>
          <a:prstGeom prst="rect">
            <a:avLst/>
          </a:prstGeom>
        </p:spPr>
      </p:pic>
      <p:pic>
        <p:nvPicPr>
          <p:cNvPr id="7" name="Рисунок 6" descr="MKP34449BLp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00173"/>
            <a:ext cx="4500596" cy="3000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1285860"/>
            <a:ext cx="60797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Чёрно-белые дизайны и расцветки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MKP34436BLwt MKP34445BLw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571984"/>
            <a:ext cx="342902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1285860"/>
            <a:ext cx="741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Разноцветные шланги – яркое настроение!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MKP3444BL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71744"/>
            <a:ext cx="3214712" cy="2143141"/>
          </a:xfrm>
          <a:prstGeom prst="rect">
            <a:avLst/>
          </a:prstGeom>
        </p:spPr>
      </p:pic>
      <p:pic>
        <p:nvPicPr>
          <p:cNvPr id="11" name="Рисунок 10" descr="MKP34439BL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24359"/>
            <a:ext cx="3500462" cy="2333641"/>
          </a:xfrm>
          <a:prstGeom prst="rect">
            <a:avLst/>
          </a:prstGeom>
        </p:spPr>
      </p:pic>
      <p:pic>
        <p:nvPicPr>
          <p:cNvPr id="12" name="Рисунок 11" descr="MKP34440BLy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143380"/>
            <a:ext cx="3543312" cy="2362208"/>
          </a:xfrm>
          <a:prstGeom prst="rect">
            <a:avLst/>
          </a:prstGeom>
        </p:spPr>
      </p:pic>
      <p:pic>
        <p:nvPicPr>
          <p:cNvPr id="13" name="Рисунок 12" descr="MKP34442BLg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1833551"/>
            <a:ext cx="3357586" cy="2238391"/>
          </a:xfrm>
          <a:prstGeom prst="rect">
            <a:avLst/>
          </a:prstGeom>
        </p:spPr>
      </p:pic>
      <p:pic>
        <p:nvPicPr>
          <p:cNvPr id="14" name="Рисунок 13" descr="MKP34443BLp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976" y="4571984"/>
            <a:ext cx="3429024" cy="2286016"/>
          </a:xfrm>
          <a:prstGeom prst="rect">
            <a:avLst/>
          </a:prstGeom>
        </p:spPr>
      </p:pic>
      <p:pic>
        <p:nvPicPr>
          <p:cNvPr id="15" name="Рисунок 14" descr="MKP34444BLr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290" y="2571744"/>
            <a:ext cx="321471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5" y="1285860"/>
            <a:ext cx="6858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Красочная упаковка для привлечения внимания покупателей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MKP3444BL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4142519" cy="2756200"/>
          </a:xfrm>
          <a:prstGeom prst="rect">
            <a:avLst/>
          </a:prstGeom>
        </p:spPr>
      </p:pic>
      <p:pic>
        <p:nvPicPr>
          <p:cNvPr id="17" name="Рисунок 16" descr="MKP34442BL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714752"/>
            <a:ext cx="4724245" cy="31432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7686" y="228599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Отверстие в блистере для возможности пощупать материал</a:t>
            </a:r>
            <a:endParaRPr lang="ru-RU" dirty="0"/>
          </a:p>
        </p:txBody>
      </p:sp>
      <p:pic>
        <p:nvPicPr>
          <p:cNvPr id="19" name="Рисунок 18" descr="MKP34448BLpi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643446"/>
            <a:ext cx="2684215" cy="1785926"/>
          </a:xfrm>
          <a:prstGeom prst="rect">
            <a:avLst/>
          </a:prstGeom>
        </p:spPr>
      </p:pic>
      <p:pic>
        <p:nvPicPr>
          <p:cNvPr id="20" name="Рисунок 19" descr="MKP34445BLw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2977032"/>
            <a:ext cx="2500330" cy="166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214422"/>
            <a:ext cx="3643338" cy="25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000504"/>
            <a:ext cx="3857620" cy="1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928802"/>
            <a:ext cx="3886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37338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1714488"/>
            <a:ext cx="3786214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786191"/>
            <a:ext cx="385765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82772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8296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Михайлова</dc:creator>
  <cp:lastModifiedBy>Михайлова</cp:lastModifiedBy>
  <cp:revision>84</cp:revision>
  <dcterms:created xsi:type="dcterms:W3CDTF">2021-09-13T08:37:05Z</dcterms:created>
  <dcterms:modified xsi:type="dcterms:W3CDTF">2024-03-05T14:30:59Z</dcterms:modified>
</cp:coreProperties>
</file>