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486C3-2019-412A-9C6F-0FAF5AF0DBAF}" type="datetimeFigureOut">
              <a:rPr lang="ru-RU" smtClean="0"/>
              <a:pPr/>
              <a:t>14.12.2023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2CDEC-D892-4459-9EB3-F017FAF792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дложка_Melodia_белая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83" y="0"/>
            <a:ext cx="916096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00232" y="1857364"/>
            <a:ext cx="53527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Ширмы на ванну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MELODIA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дложка_Melodia_белая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83" y="0"/>
            <a:ext cx="9160965" cy="68580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1357298"/>
            <a:ext cx="4286280" cy="206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500438"/>
            <a:ext cx="12763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714884"/>
            <a:ext cx="128587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4714884"/>
            <a:ext cx="1345693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5918" y="3500438"/>
            <a:ext cx="1123949" cy="11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62425" y="2924175"/>
            <a:ext cx="498157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дложка_Melodia_белая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83" y="0"/>
            <a:ext cx="9160965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500174"/>
            <a:ext cx="5214974" cy="466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2214554"/>
            <a:ext cx="3506946" cy="45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Михайлова</dc:creator>
  <cp:lastModifiedBy>Михайлова</cp:lastModifiedBy>
  <cp:revision>7</cp:revision>
  <dcterms:created xsi:type="dcterms:W3CDTF">2023-10-31T16:01:02Z</dcterms:created>
  <dcterms:modified xsi:type="dcterms:W3CDTF">2023-12-14T09:05:37Z</dcterms:modified>
</cp:coreProperties>
</file>