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9873-466B-4E50-AEF9-CCB6E319FBC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029C-2F7A-41F2-96D5-604AE3AE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K:\&#1052;&#1080;&#1093;&#1072;&#1081;&#1083;&#1086;&#1074;&#1072;_19.03.24\&#1057;&#1058;&#1052;\&#1052;&#1077;&#1083;&#1086;&#1076;&#1080;&#1103;%20&#1089;&#1084;&#1077;&#1089;&#1080;&#1090;&#1077;&#1083;&#1080;\CHINA%20&#1055;&#1056;&#1054;&#1048;&#1047;&#1042;&#1054;&#1044;&#1048;&#1058;&#1045;&#1051;&#1048;\Wenzhou%20Oupai%20Sanitary%20Wares_&#1089;&#1084;&#1077;&#1089;&#1080;&#1090;&#1077;&#1083;&#1080;\&#1060;&#1086;&#1090;&#1086;%20&#1082;%20&#1079;&#1072;&#1082;&#1072;&#1079;&#1091;%201\VID-20231010-WA0000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K:\&#1052;&#1080;&#1093;&#1072;&#1081;&#1083;&#1086;&#1074;&#1072;_19.03.24\&#1057;&#1058;&#1052;\&#1052;&#1077;&#1083;&#1086;&#1076;&#1080;&#1103;%20&#1089;&#1084;&#1077;&#1089;&#1080;&#1090;&#1077;&#1083;&#1080;\CHINA%20&#1055;&#1056;&#1054;&#1048;&#1047;&#1042;&#1054;&#1044;&#1048;&#1058;&#1045;&#1051;&#1048;\Wenzhou%20Oupai%20Sanitary%20Wares_&#1089;&#1084;&#1077;&#1089;&#1080;&#1090;&#1077;&#1083;&#1080;\&#1060;&#1086;&#1090;&#1086;%20&#1082;%20&#1079;&#1072;&#1082;&#1072;&#1079;&#1091;%201\VID-20231010-WA0002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K:\&#1052;&#1080;&#1093;&#1072;&#1081;&#1083;&#1086;&#1074;&#1072;_19.03.24\&#1057;&#1058;&#1052;\&#1052;&#1077;&#1083;&#1086;&#1076;&#1080;&#1103;%20&#1089;&#1084;&#1077;&#1089;&#1080;&#1090;&#1077;&#1083;&#1080;\CHINA%20&#1055;&#1056;&#1054;&#1048;&#1047;&#1042;&#1054;&#1044;&#1048;&#1058;&#1045;&#1051;&#1048;\Wenzhou%20Oupai%20Sanitary%20Wares_&#1089;&#1084;&#1077;&#1089;&#1080;&#1090;&#1077;&#1083;&#1080;\&#1060;&#1086;&#1090;&#1086;%20&#1082;%20&#1079;&#1072;&#1082;&#1072;&#1079;&#1091;%201\VID-20231010-WA0001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7" name="Рисунок 6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14290"/>
            <a:ext cx="971550" cy="971550"/>
          </a:xfrm>
          <a:prstGeom prst="rect">
            <a:avLst/>
          </a:prstGeom>
        </p:spPr>
      </p:pic>
      <p:pic>
        <p:nvPicPr>
          <p:cNvPr id="8" name="Рисунок 7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14290"/>
            <a:ext cx="971550" cy="971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785926"/>
            <a:ext cx="8786842" cy="294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039376"/>
            <a:ext cx="5572132" cy="281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214686"/>
            <a:ext cx="27175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4857760"/>
            <a:ext cx="1409076" cy="170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714488"/>
            <a:ext cx="8286775" cy="277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5357818" cy="27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VID-20231010-WA0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57818" y="4500570"/>
            <a:ext cx="2928958" cy="21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91630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916437" y="5870381"/>
            <a:ext cx="627437" cy="103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607323" y="5750735"/>
            <a:ext cx="642942" cy="12858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428736"/>
            <a:ext cx="2659921" cy="12144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6072206"/>
            <a:ext cx="928694" cy="66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915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Планируется к поставке к лету 2024 года в цвете «черная гальваника»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905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87725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839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87820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9020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VID-20231010-WA00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572132" y="714356"/>
            <a:ext cx="3048000" cy="2286000"/>
          </a:xfrm>
          <a:prstGeom prst="rect">
            <a:avLst/>
          </a:prstGeom>
        </p:spPr>
      </p:pic>
      <p:pic>
        <p:nvPicPr>
          <p:cNvPr id="7" name="图片 3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00636"/>
            <a:ext cx="1123950" cy="6815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8991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">
            <a:off x="313379" y="5186492"/>
            <a:ext cx="653250" cy="13183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924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88963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877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6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143512"/>
            <a:ext cx="1083945" cy="1306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9067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Планируется к поставке к лету 2024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8886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90392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9086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VID-20231010-WA00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572132" y="64291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9048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8820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92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91630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7000892" cy="6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783456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7000892" cy="6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512"/>
            <a:ext cx="8143900" cy="48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88487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7000892" cy="6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752879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614364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Планируется к поступлению 2-я половина 2024 года – 1-я половина 2025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9630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9048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9249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9010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89820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4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9029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32</Words>
  <Application>Microsoft Office PowerPoint</Application>
  <PresentationFormat>Экран (4:3)</PresentationFormat>
  <Paragraphs>3</Paragraphs>
  <Slides>30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</dc:creator>
  <cp:lastModifiedBy>Михайлова</cp:lastModifiedBy>
  <cp:revision>105</cp:revision>
  <dcterms:created xsi:type="dcterms:W3CDTF">2021-09-13T08:37:05Z</dcterms:created>
  <dcterms:modified xsi:type="dcterms:W3CDTF">2024-03-20T14:01:24Z</dcterms:modified>
</cp:coreProperties>
</file>