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60470-EED4-4C15-BD70-FA60AD368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0660C8-EF38-4601-A579-0C5458A70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50044-DD68-4E66-9795-F9B0EA8F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47EE2-FD56-4B04-91E1-C5573141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E330A-5CD8-4241-BBCA-71E4C2ED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3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5E45A-46FC-4554-A3E4-BE323A4F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5B6390-ED4C-4A60-BDAF-1F75A8440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E6530-E273-4460-A4D3-F4526700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6C7A3-0995-4665-975F-A3315482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D8F29-F67D-4ED4-9969-A0B3FFE9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F3FA9-DA74-4052-B13F-63EAC7ABF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D65FD2-52DF-4D64-903A-9C7019C5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1FF59-72B8-4568-9BC4-011ED896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7889D-AD8F-4882-97F7-E8FB1B30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961E5-7C21-4CD5-8FD5-D66B6AA3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D928-76A2-4AD8-94CB-EB7F9678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4BB62-A0C3-4278-9C8D-B8C9DD34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96E44-7C2C-4C75-9792-BDA48C23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46F48-7AA2-4CFA-A056-E4DF41FB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DF581-085B-4AEB-A69B-167B133C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9384C-E3C4-47B1-85DF-87C37D62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90096A-76DE-4CA1-9532-FE0A80EE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F7E72-F79F-4694-825A-6E6C1512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56E67-C2D4-43DC-8B9F-6DE0EB24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63987-6538-4DD0-A30B-118D196C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D6E47-ADF6-4705-8C38-2ED99DC6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68AA7-3456-4280-A7A9-C8AF1E031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EFBD89-4586-4AC1-BBBF-E585B106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C0AF45-4A0B-4AC0-9622-5CFA33B3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C1A97-C110-4FBD-A45B-124340C9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280F5-7432-47BA-8753-6CC6589E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C1E99-DFEB-4500-A53C-18E06696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64C53-5E18-4C02-887B-BE839C9A9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47BE1A-2FBD-4DF6-8CBD-5054D567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1E264-68AB-47BB-AA45-9FDC06780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B21C30-13F5-4C35-AC7A-A203C740E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D36CEE-6D2F-4A74-AEE2-C577FE4D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C03190-CAE2-4FFA-BB4A-4E9BCC8B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338389-973B-465C-AFEF-7EEEDD8D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C9621-1151-4F6C-AFAF-DAFABCD9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9EC604-2EC5-4F36-A72B-1ABFB08F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C833CB-8936-4602-9E37-0A9B701D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30BDB8-D230-462B-9D0F-FA4B1834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55C763-21CA-4146-8742-9F511341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7F6018-E969-41D8-9861-75234B19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577F21-11AC-4837-8489-9BE4F5A7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85978-5214-4508-B87A-73459D11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A41FF-C8A6-4846-A53D-07C71FDF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4D59F3-364C-4F94-8B72-D2CD984D4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C70E5-5F4E-4DDB-B746-8E829B01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F6A61-C04D-46C2-ADCB-EC83C23C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9C9F2-6DA7-4BB2-B83F-0D987FC9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0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E9CC-4CC6-4AC1-A907-37745C4D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397A3-2639-42FA-B34F-F1837CCBE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F84A47-C823-4A25-986D-D49F3FE12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47CC1-3320-457A-BD6D-3F350C00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1C77B-02C4-493E-A5DB-8E451CA9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547DE3-443B-410C-81DF-8D61A077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4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07DE-D9EA-4F59-8F41-C95E018E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F1DFD-394F-4D4A-8B5B-67F9734A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3B7E6-0D0A-431B-A6DA-D4D07564E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CE7B-3D2A-4F99-96C3-F491EF5114DC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C896B-C308-4F1B-9468-BB078A15C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EAF37-A656-4BD5-ACB2-ED6F45C42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4678-5E35-4FB9-B087-0DA8CF80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6501C-4E88-46FD-8283-DAB1A63E0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90352"/>
            <a:ext cx="8839199" cy="1386733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Манжеты канализационные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7F6060-E4C8-42AA-903A-50BA27827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945" y="3139106"/>
            <a:ext cx="11353273" cy="579787"/>
          </a:xfrm>
        </p:spPr>
        <p:txBody>
          <a:bodyPr/>
          <a:lstStyle/>
          <a:p>
            <a:pPr algn="l"/>
            <a:r>
              <a:rPr lang="en-US" dirty="0"/>
              <a:t>        </a:t>
            </a:r>
            <a:r>
              <a:rPr lang="ru-RU" dirty="0"/>
              <a:t>           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  </a:t>
            </a:r>
            <a:r>
              <a:rPr lang="ru-RU" dirty="0"/>
              <a:t>   </a:t>
            </a:r>
            <a:r>
              <a:rPr lang="ru-RU" b="1" dirty="0"/>
              <a:t>Манжета Эконом                                                  Манжета </a:t>
            </a:r>
            <a:r>
              <a:rPr lang="en-US" b="1" dirty="0"/>
              <a:t>MPF</a:t>
            </a:r>
            <a:r>
              <a:rPr lang="ru-RU" b="1" dirty="0"/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D4643-68E4-4BFF-AF93-A0D5C9379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76" y="213250"/>
            <a:ext cx="2483196" cy="1087876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рный, белый, растение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2F1725AA-E034-4B80-987A-6F53745B9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97" y="3604371"/>
            <a:ext cx="2047006" cy="2047006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C28BA07D-FA16-484B-B072-F78F0091A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8644">
            <a:off x="6517061" y="3815499"/>
            <a:ext cx="1900033" cy="190003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электроника, черный, объектив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id="{6D30E758-7DE6-419D-9718-CB672ACF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208">
            <a:off x="8936194" y="3880974"/>
            <a:ext cx="1962695" cy="1876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AE7D2E-5B9A-4AA9-871D-A75180587EAA}"/>
              </a:ext>
            </a:extLst>
          </p:cNvPr>
          <p:cNvSpPr txBox="1"/>
          <p:nvPr/>
        </p:nvSpPr>
        <p:spPr>
          <a:xfrm>
            <a:off x="418011" y="5747172"/>
            <a:ext cx="593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Состав: Пластикат</a:t>
            </a:r>
          </a:p>
          <a:p>
            <a:r>
              <a:rPr lang="ru-RU" dirty="0"/>
              <a:t> </a:t>
            </a:r>
          </a:p>
          <a:p>
            <a:r>
              <a:rPr lang="ru-RU" sz="1600" dirty="0"/>
              <a:t>Манжета очень жесткая, менее удобная при монтажных работах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5B2C6-73FB-451B-8A31-70BD036B0298}"/>
              </a:ext>
            </a:extLst>
          </p:cNvPr>
          <p:cNvSpPr txBox="1"/>
          <p:nvPr/>
        </p:nvSpPr>
        <p:spPr>
          <a:xfrm>
            <a:off x="6835590" y="5763165"/>
            <a:ext cx="45572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Состав:  Термоэластопласт</a:t>
            </a:r>
          </a:p>
          <a:p>
            <a:endParaRPr lang="ru-RU" dirty="0"/>
          </a:p>
          <a:p>
            <a:r>
              <a:rPr lang="ru-RU" sz="1600" dirty="0"/>
              <a:t>Манжета эластичная, мягкая, легче устанавливать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0B19E1-43DA-4A86-B752-EE8DD3622E0D}"/>
              </a:ext>
            </a:extLst>
          </p:cNvPr>
          <p:cNvSpPr txBox="1"/>
          <p:nvPr/>
        </p:nvSpPr>
        <p:spPr>
          <a:xfrm>
            <a:off x="701040" y="1508293"/>
            <a:ext cx="10789920" cy="1508105"/>
          </a:xfrm>
          <a:prstGeom prst="rect">
            <a:avLst/>
          </a:prstGeom>
          <a:gradFill>
            <a:gsLst>
              <a:gs pos="93982">
                <a:srgbClr val="BDCEEA"/>
              </a:gs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162746"/>
                </a:solidFill>
              </a:rPr>
              <a:t>         </a:t>
            </a:r>
            <a:r>
              <a:rPr lang="ru-RU" sz="2000" b="1" dirty="0">
                <a:solidFill>
                  <a:srgbClr val="162746"/>
                </a:solidFill>
              </a:rPr>
              <a:t>Чтобы герметизация была эффективной, манжеты должны обладать такими свойствами: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/>
              <a:t>    - </a:t>
            </a:r>
            <a:r>
              <a:rPr lang="ru-RU" sz="1800" b="1" u="sng" dirty="0"/>
              <a:t>эластичность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/>
              <a:t>    - </a:t>
            </a:r>
            <a:r>
              <a:rPr lang="ru-RU" sz="1800" b="1" u="sng" dirty="0"/>
              <a:t>упругость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/>
              <a:t>    - </a:t>
            </a:r>
            <a:r>
              <a:rPr lang="ru-RU" sz="1800" b="1" u="sng" dirty="0"/>
              <a:t>способность выдерживать температурные перепады в определенных пределах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/>
              <a:t>    - </a:t>
            </a:r>
            <a:r>
              <a:rPr lang="ru-RU" sz="1800" b="1" u="sng" dirty="0"/>
              <a:t>прочность и длительный срок службы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475270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Манжеты канализационные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Манжеты канализационные </dc:title>
  <dc:creator>OfficeUser</dc:creator>
  <cp:lastModifiedBy>OfficeUser</cp:lastModifiedBy>
  <cp:revision>1</cp:revision>
  <dcterms:created xsi:type="dcterms:W3CDTF">2022-04-20T07:21:39Z</dcterms:created>
  <dcterms:modified xsi:type="dcterms:W3CDTF">2022-04-20T08:11:53Z</dcterms:modified>
</cp:coreProperties>
</file>