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707" r:id="rId5"/>
    <p:sldId id="709" r:id="rId6"/>
    <p:sldId id="67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2C4E0F-C36F-415D-B25D-28588D5A9F38}">
          <p14:sldIdLst>
            <p14:sldId id="707"/>
            <p14:sldId id="709"/>
            <p14:sldId id="677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3861" userDrawn="1">
          <p15:clr>
            <a:srgbClr val="A4A3A4"/>
          </p15:clr>
        </p15:guide>
        <p15:guide id="9" orient="horz" pos="2568" userDrawn="1">
          <p15:clr>
            <a:srgbClr val="A4A3A4"/>
          </p15:clr>
        </p15:guide>
        <p15:guide id="10" pos="1255" userDrawn="1">
          <p15:clr>
            <a:srgbClr val="A4A3A4"/>
          </p15:clr>
        </p15:guide>
        <p15:guide id="11" pos="4974" userDrawn="1">
          <p15:clr>
            <a:srgbClr val="A4A3A4"/>
          </p15:clr>
        </p15:guide>
        <p15:guide id="15" orient="horz" pos="3385" userDrawn="1">
          <p15:clr>
            <a:srgbClr val="A4A3A4"/>
          </p15:clr>
        </p15:guide>
        <p15:guide id="16" orient="horz" pos="1480" userDrawn="1">
          <p15:clr>
            <a:srgbClr val="A4A3A4"/>
          </p15:clr>
        </p15:guide>
        <p15:guide id="17" orient="horz" pos="890" userDrawn="1">
          <p15:clr>
            <a:srgbClr val="A4A3A4"/>
          </p15:clr>
        </p15:guide>
        <p15:guide id="18" pos="347" userDrawn="1">
          <p15:clr>
            <a:srgbClr val="A4A3A4"/>
          </p15:clr>
        </p15:guide>
        <p15:guide id="19" orient="horz" pos="3770" userDrawn="1">
          <p15:clr>
            <a:srgbClr val="A4A3A4"/>
          </p15:clr>
        </p15:guide>
        <p15:guide id="20" pos="2139" userDrawn="1">
          <p15:clr>
            <a:srgbClr val="A4A3A4"/>
          </p15:clr>
        </p15:guide>
        <p15:guide id="21" pos="3273" userDrawn="1">
          <p15:clr>
            <a:srgbClr val="A4A3A4"/>
          </p15:clr>
        </p15:guide>
        <p15:guide id="22" pos="1096" userDrawn="1">
          <p15:clr>
            <a:srgbClr val="A4A3A4"/>
          </p15:clr>
        </p15:guide>
        <p15:guide id="23" pos="3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191"/>
    <a:srgbClr val="2F528F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86" d="100"/>
          <a:sy n="86" d="100"/>
        </p:scale>
        <p:origin x="456" y="62"/>
      </p:cViewPr>
      <p:guideLst>
        <p:guide orient="horz" pos="3861"/>
        <p:guide orient="horz" pos="2568"/>
        <p:guide pos="1255"/>
        <p:guide pos="4974"/>
        <p:guide orient="horz" pos="3385"/>
        <p:guide orient="horz" pos="1480"/>
        <p:guide orient="horz" pos="890"/>
        <p:guide pos="347"/>
        <p:guide orient="horz" pos="3770"/>
        <p:guide pos="2139"/>
        <p:guide pos="3273"/>
        <p:guide pos="1096"/>
        <p:guide pos="3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2143-5BAC-4317-A2AB-AB24AF4DB10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A0C8-6FDA-4C98-8D0E-7A9E78AC4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8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AA612-B395-4DB2-8AF2-5C91FD95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180611-84B5-4C7B-8035-A99DFBD08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CBF30-7699-4F19-B9E7-E72364AD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FBBD6-2319-4DFC-BDA8-59258ECE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021A5-1709-4B8B-98F9-2AEAB849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BC69D-5E85-4A09-9DFB-9F486A2C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F4B08D-F4A4-4215-B1F7-26D3A4337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39B45-D25C-4FB8-AE6B-96EF2F6E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0C639-F394-41DC-AF3E-B15A8D40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EA634-118B-4BAA-86F2-FE48E6E9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3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AF686A-96AC-4070-A53F-8E1CB41B4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72A17B-9FB3-412A-8D8D-8CA27F18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380D-FAB9-421C-96C6-BBB5B584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3E729-0C93-4FB4-99BE-2F76774B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92671E-71AF-4995-948B-CDCCF641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00F13-8A7F-4FE3-8208-0B45295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66D8D-117D-4CAB-9453-65CACB381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57DB2-81FD-41BC-AF48-80AEAC11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FEAEE-30AA-4F58-903B-37216B79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E0F70-DD73-45CD-ACF5-103A70FC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5EAD9-E8B5-4A9C-97CB-750FC642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3C714-7091-44C2-92CB-1C26669C4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C42DA-9CB0-4F43-B575-E7075315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670F4-1098-403E-8634-8E59ECA0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B9569-D8E4-4693-9D99-0066F447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3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771D-E2BA-4A4A-81CB-99719F3A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C11B6-D8FB-405F-A929-944CA5912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B3F43-A139-4A4C-A298-20256EAF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E86D4C-2D0B-4C8D-88EA-FC8F9F69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D21679-0452-4CEC-963B-3B381304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773E92-57CE-44EF-9C54-549F15F6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9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C47EB-37FD-4ADE-83FA-A3CEFE65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9B888E-33C7-4B49-82AC-912503936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787AB1-2182-446D-9745-5D7F3B96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CECAD9-697A-4B3F-BC76-A0EC000C2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32AD5C-DC77-4DEF-B191-B1BFCBAA2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6503CE-F337-4C16-8D63-CDBC9D8F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5FAA48-2CA7-4947-A42F-0C144451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D6E35-3941-4A88-9D13-705844C1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7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15FF7-4D85-466F-A020-86248149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7C9D44-593C-4C3E-97D5-E8EB633A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3F5A0-A445-4BC4-A4ED-187D5384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DB341A-C3E6-4629-8D4C-0E721462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556DBA-714C-4DB9-93CA-7EB314F3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E70E03-9581-4327-B58B-A4C66BF3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1E771-BEB3-441E-8B3B-C2F4857C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4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1FD7C-4C78-4C80-BB27-C7ED5074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B9547-A0E5-4C53-87C5-7CB2C4F0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6AA6BE-22B1-4DF2-9C8B-273C6AEB8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E06451-476A-4500-9BCB-731C88F8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399944-0421-4FB7-954D-025E13F8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F34AD-73CF-47C8-94A7-833A9C0B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5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5CB9F-9BDA-4568-A620-57733865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03F11A-6CE7-4387-B1C5-57DC3A45E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B99C92-EA47-45A3-B536-09D9EED54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61BB1A-8ECD-4851-A89D-7EFAF77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0EF26C-8164-4877-8A14-A8A98CF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CD4B8-3F42-4CF5-A576-1EE7A0E1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7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98DA6-7E28-4BBC-A4F7-7391C46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91438-F640-474F-B269-1BF0DCB25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0AAF0-9224-461A-B91C-16C9CCFF3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FC6B-7056-49F7-A1E9-51BF58719F7F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F92-1FE0-48C0-B94A-40C7FB8B9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82453-E716-477B-B009-B75B1B5C0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3127-51C5-47A1-8701-C3E7AC940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анная, туалет, внутренний, ванна&#10;&#10;Автоматически созданное описание">
            <a:extLst>
              <a:ext uri="{FF2B5EF4-FFF2-40B4-BE49-F238E27FC236}">
                <a16:creationId xmlns:a16="http://schemas.microsoft.com/office/drawing/2014/main" id="{00A1944A-9646-3724-BB74-90C1CECAA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9341"/>
          <a:stretch/>
        </p:blipFill>
        <p:spPr>
          <a:xfrm>
            <a:off x="124512" y="122184"/>
            <a:ext cx="6735013" cy="6609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0AF79E-CEFE-3DCB-2670-B745D36E4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4" y="4"/>
            <a:ext cx="2009011" cy="1187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48008C-E2D2-5AA1-FDCE-8DF66B0B636B}"/>
              </a:ext>
            </a:extLst>
          </p:cNvPr>
          <p:cNvSpPr txBox="1"/>
          <p:nvPr/>
        </p:nvSpPr>
        <p:spPr>
          <a:xfrm>
            <a:off x="6096000" y="4751147"/>
            <a:ext cx="559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24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НОВЫЙ АССОРТИМЕНТ </a:t>
            </a:r>
          </a:p>
          <a:p>
            <a:pPr algn="r"/>
            <a:r>
              <a:rPr lang="ru-RU" sz="2400" b="1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КОМПЛЕКТЫ </a:t>
            </a:r>
            <a:r>
              <a:rPr lang="en-US" sz="2400" b="1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CITY</a:t>
            </a:r>
            <a:endParaRPr lang="ru-RU" sz="2400" b="1" dirty="0">
              <a:solidFill>
                <a:schemeClr val="accent2"/>
              </a:solidFill>
              <a:latin typeface="Lato Semibold" panose="020F0702020204030203" pitchFamily="34" charset="0"/>
              <a:ea typeface="Lato Light" panose="020F05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EFD5FF-717B-8E6D-E154-4BE6E07C090E}"/>
              </a:ext>
            </a:extLst>
          </p:cNvPr>
          <p:cNvSpPr/>
          <p:nvPr/>
        </p:nvSpPr>
        <p:spPr>
          <a:xfrm>
            <a:off x="124512" y="126691"/>
            <a:ext cx="11942976" cy="65970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133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D97D6-2004-4565-8A31-0761F6CB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4" y="4"/>
            <a:ext cx="2009011" cy="11875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064E42-80D5-4E29-AABE-A0DF7952E733}"/>
              </a:ext>
            </a:extLst>
          </p:cNvPr>
          <p:cNvSpPr/>
          <p:nvPr/>
        </p:nvSpPr>
        <p:spPr>
          <a:xfrm>
            <a:off x="124512" y="126691"/>
            <a:ext cx="11942976" cy="65970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C822C92-1A79-4AC8-BA52-5CDF6D2108C2}"/>
              </a:ext>
            </a:extLst>
          </p:cNvPr>
          <p:cNvSpPr txBox="1">
            <a:spLocks/>
          </p:cNvSpPr>
          <p:nvPr/>
        </p:nvSpPr>
        <p:spPr>
          <a:xfrm>
            <a:off x="515936" y="339842"/>
            <a:ext cx="9257237" cy="456223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КОМПЛЕКТЫ ИНСТАЛЯЦИЯ + КНОПКА + ПОДВЕСНОЙ УНИТАЗ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F528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2" name="Стрелка: пятиугольник 101">
            <a:extLst>
              <a:ext uri="{FF2B5EF4-FFF2-40B4-BE49-F238E27FC236}">
                <a16:creationId xmlns:a16="http://schemas.microsoft.com/office/drawing/2014/main" id="{761F7A77-2B3B-CABF-AD0A-2558A685B2C9}"/>
              </a:ext>
            </a:extLst>
          </p:cNvPr>
          <p:cNvSpPr/>
          <p:nvPr/>
        </p:nvSpPr>
        <p:spPr>
          <a:xfrm flipH="1">
            <a:off x="8449341" y="2538949"/>
            <a:ext cx="961147" cy="29858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19 9</a:t>
            </a:r>
            <a:r>
              <a:rPr lang="ru-RU" sz="105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 </a:t>
            </a:r>
            <a:r>
              <a:rPr lang="ru-RU" sz="105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руб.</a:t>
            </a:r>
          </a:p>
        </p:txBody>
      </p:sp>
      <p:pic>
        <p:nvPicPr>
          <p:cNvPr id="2056" name="Picture 8" descr="Комплект CITY CO DPL EO slim + LINK PRO + ESTETICA пластик хром глянцевый">
            <a:extLst>
              <a:ext uri="{FF2B5EF4-FFF2-40B4-BE49-F238E27FC236}">
                <a16:creationId xmlns:a16="http://schemas.microsoft.com/office/drawing/2014/main" id="{BD6CCBDD-3A2B-D7CD-89D4-6F4B29CF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04" y="865445"/>
            <a:ext cx="1974337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66C959-772F-518D-8802-C0036125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0" y="860537"/>
            <a:ext cx="2096068" cy="27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id="{44B74087-70AB-8A5E-CD51-0780D96F5D42}"/>
              </a:ext>
            </a:extLst>
          </p:cNvPr>
          <p:cNvSpPr/>
          <p:nvPr/>
        </p:nvSpPr>
        <p:spPr>
          <a:xfrm flipH="1">
            <a:off x="3115389" y="2503214"/>
            <a:ext cx="961147" cy="298586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19 9</a:t>
            </a:r>
            <a:r>
              <a:rPr lang="ru-RU" sz="105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90 </a:t>
            </a:r>
            <a:r>
              <a:rPr lang="ru-RU" sz="105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827B-9232-DE58-32FD-0759F538C0E3}"/>
              </a:ext>
            </a:extLst>
          </p:cNvPr>
          <p:cNvSpPr txBox="1"/>
          <p:nvPr/>
        </p:nvSpPr>
        <p:spPr>
          <a:xfrm>
            <a:off x="3019743" y="1412875"/>
            <a:ext cx="3553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Комплект</a:t>
            </a:r>
            <a:endParaRPr lang="en-US" sz="1200" dirty="0">
              <a:solidFill>
                <a:srgbClr val="2F528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CITY</a:t>
            </a:r>
            <a:r>
              <a:rPr lang="en-US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 DPL EO slim </a:t>
            </a:r>
          </a:p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инсталляция </a:t>
            </a:r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LINK PRO </a:t>
            </a:r>
          </a:p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кнопка </a:t>
            </a:r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ESTETICA</a:t>
            </a:r>
            <a:r>
              <a:rPr lang="en-US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пластик белый с рамкой хром</a:t>
            </a:r>
          </a:p>
          <a:p>
            <a:endParaRPr lang="ru-RU" sz="1200" dirty="0">
              <a:solidFill>
                <a:srgbClr val="2F528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endParaRPr lang="ru-RU" sz="1200" dirty="0">
              <a:solidFill>
                <a:srgbClr val="2F528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D4200-2B14-EC27-E8C9-BCE28BAABDBA}"/>
              </a:ext>
            </a:extLst>
          </p:cNvPr>
          <p:cNvSpPr txBox="1"/>
          <p:nvPr/>
        </p:nvSpPr>
        <p:spPr>
          <a:xfrm>
            <a:off x="8272463" y="1489680"/>
            <a:ext cx="315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Комплект</a:t>
            </a:r>
            <a:endParaRPr lang="en-US" sz="1200" dirty="0">
              <a:solidFill>
                <a:srgbClr val="2F528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CITY</a:t>
            </a:r>
            <a:r>
              <a:rPr lang="en-US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 DPL EO slim </a:t>
            </a:r>
          </a:p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инсталляция </a:t>
            </a:r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LINK PRO </a:t>
            </a:r>
          </a:p>
          <a:p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кнопка </a:t>
            </a:r>
            <a:r>
              <a:rPr lang="en-US" sz="1200" b="1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ESTETICA</a:t>
            </a:r>
            <a:r>
              <a:rPr lang="en-US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ru-RU" sz="1200" dirty="0">
                <a:solidFill>
                  <a:srgbClr val="2F528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пластик хром глянцевый</a:t>
            </a:r>
          </a:p>
          <a:p>
            <a:endParaRPr lang="ru-RU" sz="1200" dirty="0">
              <a:solidFill>
                <a:srgbClr val="2F528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1E3872-ED5A-49EC-8D8C-D8985444B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881" y="4035353"/>
            <a:ext cx="955040" cy="11879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0D4109-2B44-4F6A-AB22-BFE067FB7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2801" y="3982245"/>
            <a:ext cx="904240" cy="11997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FA1984-DB67-4265-A8F8-57D486314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760" y="5326576"/>
            <a:ext cx="1087120" cy="13165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81522E-F009-4186-AA5F-74B2114B4E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7120" y="5344839"/>
            <a:ext cx="883919" cy="11284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80E71D-D69F-1029-8995-5EFF1A859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2744" y="3993560"/>
            <a:ext cx="929521" cy="12434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2C78D8-09F2-2256-07D8-6723B5CCE8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1896" y="5336675"/>
            <a:ext cx="957403" cy="12963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6B082B-89A7-43C6-BD38-3313143155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9859" y="5334213"/>
            <a:ext cx="955101" cy="13013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D64664-DC13-420D-A60F-A6451A0E8A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4680" y="3983399"/>
            <a:ext cx="1019800" cy="12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1DCCAB3-F079-4280-A51F-099211C0E19C}"/>
              </a:ext>
            </a:extLst>
          </p:cNvPr>
          <p:cNvSpPr txBox="1"/>
          <p:nvPr/>
        </p:nvSpPr>
        <p:spPr>
          <a:xfrm>
            <a:off x="135903" y="1028644"/>
            <a:ext cx="11931588" cy="307777"/>
          </a:xfrm>
          <a:prstGeom prst="rect">
            <a:avLst/>
          </a:prstGeom>
          <a:solidFill>
            <a:srgbClr val="004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КНОПКИ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FC5833-0278-4EF9-94D2-FFE9E8E65B8D}"/>
              </a:ext>
            </a:extLst>
          </p:cNvPr>
          <p:cNvSpPr/>
          <p:nvPr/>
        </p:nvSpPr>
        <p:spPr>
          <a:xfrm>
            <a:off x="124512" y="126691"/>
            <a:ext cx="11942976" cy="659700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67030D-7C90-4182-9136-E8D174EE9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364" y="4"/>
            <a:ext cx="2009011" cy="118758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E1EE9C-60B3-B413-1E24-2E0972C31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73279"/>
              </p:ext>
            </p:extLst>
          </p:nvPr>
        </p:nvGraphicFramePr>
        <p:xfrm>
          <a:off x="264160" y="1412874"/>
          <a:ext cx="11582399" cy="3421065"/>
        </p:xfrm>
        <a:graphic>
          <a:graphicData uri="http://schemas.openxmlformats.org/drawingml/2006/table">
            <a:tbl>
              <a:tblPr/>
              <a:tblGrid>
                <a:gridCol w="3508210">
                  <a:extLst>
                    <a:ext uri="{9D8B030D-6E8A-4147-A177-3AD203B41FA5}">
                      <a16:colId xmlns:a16="http://schemas.microsoft.com/office/drawing/2014/main" val="752745250"/>
                    </a:ext>
                  </a:extLst>
                </a:gridCol>
                <a:gridCol w="1071967">
                  <a:extLst>
                    <a:ext uri="{9D8B030D-6E8A-4147-A177-3AD203B41FA5}">
                      <a16:colId xmlns:a16="http://schemas.microsoft.com/office/drawing/2014/main" val="3443690730"/>
                    </a:ext>
                  </a:extLst>
                </a:gridCol>
                <a:gridCol w="1746962">
                  <a:extLst>
                    <a:ext uri="{9D8B030D-6E8A-4147-A177-3AD203B41FA5}">
                      <a16:colId xmlns:a16="http://schemas.microsoft.com/office/drawing/2014/main" val="3144139587"/>
                    </a:ext>
                  </a:extLst>
                </a:gridCol>
                <a:gridCol w="1746962">
                  <a:extLst>
                    <a:ext uri="{9D8B030D-6E8A-4147-A177-3AD203B41FA5}">
                      <a16:colId xmlns:a16="http://schemas.microsoft.com/office/drawing/2014/main" val="3213809061"/>
                    </a:ext>
                  </a:extLst>
                </a:gridCol>
                <a:gridCol w="1746962">
                  <a:extLst>
                    <a:ext uri="{9D8B030D-6E8A-4147-A177-3AD203B41FA5}">
                      <a16:colId xmlns:a16="http://schemas.microsoft.com/office/drawing/2014/main" val="2187873900"/>
                    </a:ext>
                  </a:extLst>
                </a:gridCol>
                <a:gridCol w="1761336">
                  <a:extLst>
                    <a:ext uri="{9D8B030D-6E8A-4147-A177-3AD203B41FA5}">
                      <a16:colId xmlns:a16="http://schemas.microsoft.com/office/drawing/2014/main" val="3378590222"/>
                    </a:ext>
                  </a:extLst>
                </a:gridCol>
              </a:tblGrid>
              <a:tr h="9806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Номенклатура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Артикул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Штрих-код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РРЦ в руб. с НДС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525213"/>
                  </a:ext>
                </a:extLst>
              </a:tr>
              <a:tr h="45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Зона 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Зона 2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FFFFFF"/>
                          </a:solidFill>
                          <a:effectLst/>
                          <a:latin typeface="Lato Light" panose="020F0502020204030203" pitchFamily="34" charset="0"/>
                        </a:rPr>
                        <a:t>Зона 3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83768"/>
                  </a:ext>
                </a:extLst>
              </a:tr>
              <a:tr h="697766">
                <a:tc>
                  <a:txBody>
                    <a:bodyPr/>
                    <a:lstStyle/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575278"/>
                  </a:ext>
                </a:extLst>
              </a:tr>
              <a:tr h="759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Комплект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CITY CO DPL EO slim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инсталляция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LINK PRO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кнопка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ESTETICA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пластик белый с рамкой хром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64277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4690311119636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19 990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 21 390 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 22 390 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832806"/>
                  </a:ext>
                </a:extLst>
              </a:tr>
              <a:tr h="5303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Комплект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CITY CO DPL EO slim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инсталляция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LINK PRO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кнопка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ESTETICA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пластик хром глянцевый</a:t>
                      </a:r>
                    </a:p>
                    <a:p>
                      <a:pPr algn="l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64121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4690311116802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19 990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 21 390 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</a:rPr>
                        <a:t> 22 390 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1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37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1a78357c-8057-4c42-bf95-e276cdf1ea60">
      <Url xsi:nil="true"/>
      <Description xsi:nil="true"/>
    </_x0031_>
    <lcf76f155ced4ddcb4097134ff3c332f xmlns="1a78357c-8057-4c42-bf95-e276cdf1ea60">
      <Terms xmlns="http://schemas.microsoft.com/office/infopath/2007/PartnerControls"/>
    </lcf76f155ced4ddcb4097134ff3c332f>
    <TaxCatchAll xmlns="03e85184-4b34-443d-b15d-f7df7af73c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D1DB32D610234ABC5F308C83F34655" ma:contentTypeVersion="17" ma:contentTypeDescription="Создание документа." ma:contentTypeScope="" ma:versionID="5197366930f0cdfaba427989aaa5eba2">
  <xsd:schema xmlns:xsd="http://www.w3.org/2001/XMLSchema" xmlns:xs="http://www.w3.org/2001/XMLSchema" xmlns:p="http://schemas.microsoft.com/office/2006/metadata/properties" xmlns:ns2="1a78357c-8057-4c42-bf95-e276cdf1ea60" xmlns:ns3="03e85184-4b34-443d-b15d-f7df7af73cfc" targetNamespace="http://schemas.microsoft.com/office/2006/metadata/properties" ma:root="true" ma:fieldsID="07c441c8c414af8e408721ce4796ecd0" ns2:_="" ns3:_="">
    <xsd:import namespace="1a78357c-8057-4c42-bf95-e276cdf1ea60"/>
    <xsd:import namespace="03e85184-4b34-443d-b15d-f7df7af73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_x0031_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8357c-8057-4c42-bf95-e276cdf1e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x0031_" ma:index="13" nillable="true" ma:displayName="1" ma:format="Hyperlink" ma:internalName="_x0031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dbcbb2d-9cc9-4f1e-943e-0467804ec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85184-4b34-443d-b15d-f7df7af73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0a199d2-307f-40ce-8bae-8afb82025f72}" ma:internalName="TaxCatchAll" ma:showField="CatchAllData" ma:web="03e85184-4b34-443d-b15d-f7df7af73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C6B76B-B7D3-4053-9EE5-7821B1F4B068}">
  <ds:schemaRefs>
    <ds:schemaRef ds:uri="http://schemas.microsoft.com/office/2006/metadata/properties"/>
    <ds:schemaRef ds:uri="http://www.w3.org/2000/xmlns/"/>
    <ds:schemaRef ds:uri="1a78357c-8057-4c42-bf95-e276cdf1ea60"/>
    <ds:schemaRef ds:uri="http://www.w3.org/2001/XMLSchema-instance"/>
    <ds:schemaRef ds:uri="http://schemas.microsoft.com/office/infopath/2007/PartnerControls"/>
    <ds:schemaRef ds:uri="03e85184-4b34-443d-b15d-f7df7af73cfc"/>
  </ds:schemaRefs>
</ds:datastoreItem>
</file>

<file path=customXml/itemProps2.xml><?xml version="1.0" encoding="utf-8"?>
<ds:datastoreItem xmlns:ds="http://schemas.openxmlformats.org/officeDocument/2006/customXml" ds:itemID="{D8457E1A-0A9A-4123-A0C3-760E17251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87AE7-1E0E-41A2-879B-4D08498E0E7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a78357c-8057-4c42-bf95-e276cdf1ea60"/>
    <ds:schemaRef ds:uri="03e85184-4b34-443d-b15d-f7df7af73c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160</Words>
  <Application>Microsoft Office PowerPoint</Application>
  <PresentationFormat>Широкоэкранный</PresentationFormat>
  <Paragraphs>46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Darya Kosheleva</dc:creator>
  <cp:lastModifiedBy>Denis Khokhlov</cp:lastModifiedBy>
  <cp:revision>8</cp:revision>
  <dcterms:created xsi:type="dcterms:W3CDTF">2021-06-30T10:13:43Z</dcterms:created>
  <dcterms:modified xsi:type="dcterms:W3CDTF">2022-11-23T02:37:42Z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0x01010071D1DB32D610234ABC5F308C83F34655</vt:lpwstr>
  </property>
  <property fmtid="{D5CDD505-2E9C-101B-9397-08002B2CF9AE}" pid="3" name="MediaServiceImageTags">
    <vt:lpwstr/>
  </property>
</Properties>
</file>