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84231-E92B-4879-866C-90BA45E6213B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713A-3340-49B4-BC98-555DF1F68B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d/pjzQwTPrxpWu7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d/pjzQwTPrxpWu7w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nna-m@sanriks.ru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ложка_Melodia_чер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1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2000240"/>
            <a:ext cx="735811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Душевые системы</a:t>
            </a:r>
            <a:endParaRPr lang="en-U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смесителями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Melodia della vitta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114298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Душевая система </a:t>
            </a:r>
            <a:r>
              <a:rPr lang="ru-RU" dirty="0" err="1" smtClean="0"/>
              <a:t>cо</a:t>
            </a:r>
            <a:r>
              <a:rPr lang="ru-RU" dirty="0" smtClean="0"/>
              <a:t> смесителем для ванны/душа </a:t>
            </a:r>
            <a:r>
              <a:rPr lang="ru-RU" dirty="0" err="1" smtClean="0"/>
              <a:t>Blues</a:t>
            </a:r>
            <a:r>
              <a:rPr lang="ru-RU" dirty="0" smtClean="0"/>
              <a:t> MELODIA MSC00108C_bk чёрный</a:t>
            </a:r>
            <a:endParaRPr lang="ru-RU" dirty="0"/>
          </a:p>
        </p:txBody>
      </p:sp>
      <p:pic>
        <p:nvPicPr>
          <p:cNvPr id="5" name="Рисунок 4" descr="IMG_7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14488"/>
            <a:ext cx="1785950" cy="4844940"/>
          </a:xfrm>
          <a:prstGeom prst="rect">
            <a:avLst/>
          </a:prstGeom>
        </p:spPr>
      </p:pic>
      <p:pic>
        <p:nvPicPr>
          <p:cNvPr id="6" name="Рисунок 5" descr="IMG_71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714488"/>
            <a:ext cx="360034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5008" y="1571612"/>
            <a:ext cx="34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Описание: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Смеситель латунный с керамическим картриджем 35мм </a:t>
            </a:r>
            <a:r>
              <a:rPr lang="ru-RU" sz="1400" b="1" dirty="0" smtClean="0"/>
              <a:t>с функцией сбережения воды </a:t>
            </a:r>
            <a:r>
              <a:rPr lang="ru-RU" sz="1400" dirty="0" smtClean="0"/>
              <a:t>с вращающимся </a:t>
            </a:r>
            <a:r>
              <a:rPr lang="ru-RU" sz="1400" dirty="0" err="1" smtClean="0"/>
              <a:t>изливом</a:t>
            </a:r>
            <a:r>
              <a:rPr lang="ru-RU" sz="1400" dirty="0" smtClean="0"/>
              <a:t> в черном матовом цвете, керамический </a:t>
            </a:r>
            <a:r>
              <a:rPr lang="ru-RU" sz="1400" dirty="0" err="1" smtClean="0"/>
              <a:t>дивертор</a:t>
            </a:r>
            <a:r>
              <a:rPr lang="ru-RU" sz="1400" dirty="0" smtClean="0"/>
              <a:t> на 4 положения,  расстояние между отверстиями подключения 150+/-20мм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Душевая колонна из нержавеющей стали 201 марки толщиной 1,5мм длиной 1100мм с возможностью регулировки по высоте (телескопическая) в черном цвете Верхний душ из АБС пластика 225х225мм чёрный, ручной </a:t>
            </a:r>
            <a:r>
              <a:rPr lang="ru-RU" sz="1400" dirty="0"/>
              <a:t>д</a:t>
            </a:r>
            <a:r>
              <a:rPr lang="ru-RU" sz="1400" dirty="0" smtClean="0"/>
              <a:t>уш из АБС пластика 80х100мм 3 функции чёрный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Чёрный шланг 1,5мм из нерж.стали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Держатель лейки чёрный из АБС пластика 112мм с возможностью его регулировки на штанге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Гигиеническая лейка черная из АБС пластика софт </a:t>
            </a:r>
            <a:r>
              <a:rPr lang="ru-RU" sz="1400" dirty="0" err="1" smtClean="0"/>
              <a:t>тач</a:t>
            </a:r>
            <a:r>
              <a:rPr lang="ru-RU" sz="1400" dirty="0" smtClean="0"/>
              <a:t> и шланг для </a:t>
            </a:r>
            <a:r>
              <a:rPr lang="ru-RU" sz="1400" dirty="0" err="1" smtClean="0"/>
              <a:t>гиг.лейки</a:t>
            </a:r>
            <a:r>
              <a:rPr lang="ru-RU" sz="1400" dirty="0" smtClean="0"/>
              <a:t> ПВХ черный с латунными гайками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Полочка 280х120х40мм пластиковая черная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390" y="1785926"/>
            <a:ext cx="3743093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IMG_7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785926"/>
            <a:ext cx="2068205" cy="4929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121442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душевая система </a:t>
            </a:r>
            <a:r>
              <a:rPr lang="ru-RU" dirty="0" err="1" smtClean="0"/>
              <a:t>cо</a:t>
            </a:r>
            <a:r>
              <a:rPr lang="ru-RU" dirty="0" smtClean="0"/>
              <a:t> смесителем для ванны/душа </a:t>
            </a:r>
            <a:r>
              <a:rPr lang="ru-RU" dirty="0" err="1" smtClean="0"/>
              <a:t>Jazz</a:t>
            </a:r>
            <a:r>
              <a:rPr lang="ru-RU" dirty="0" smtClean="0"/>
              <a:t> 4в1 MELODIA MSC00107C_bk чёрный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857364"/>
            <a:ext cx="342899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u="sng" dirty="0" smtClean="0"/>
              <a:t>Описание</a:t>
            </a:r>
            <a:r>
              <a:rPr lang="ru-RU" sz="1300" b="1" u="sng" dirty="0" smtClean="0"/>
              <a:t>:</a:t>
            </a:r>
            <a:endParaRPr lang="en-US" sz="1300" b="1" u="sng" dirty="0" smtClean="0"/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Смеситель латунный с керамическим картриджем 35мм с </a:t>
            </a:r>
            <a:r>
              <a:rPr lang="ru-RU" sz="1300" dirty="0" smtClean="0"/>
              <a:t>функцией </a:t>
            </a:r>
            <a:r>
              <a:rPr lang="ru-RU" sz="1300" dirty="0" smtClean="0"/>
              <a:t>сбережения воды с поворотным </a:t>
            </a:r>
            <a:r>
              <a:rPr lang="ru-RU" sz="1300" dirty="0" err="1" smtClean="0"/>
              <a:t>изливом</a:t>
            </a:r>
            <a:r>
              <a:rPr lang="ru-RU" sz="1300" dirty="0" smtClean="0"/>
              <a:t> в черном матовом цвете, керамический </a:t>
            </a:r>
            <a:r>
              <a:rPr lang="ru-RU" sz="1300" dirty="0" err="1" smtClean="0"/>
              <a:t>дивертор</a:t>
            </a:r>
            <a:r>
              <a:rPr lang="ru-RU" sz="1300" dirty="0" smtClean="0"/>
              <a:t> на 4 положения,  расстояние между отверстиями подключения 150+/-</a:t>
            </a:r>
            <a:r>
              <a:rPr lang="ru-RU" sz="1300" dirty="0" smtClean="0"/>
              <a:t>20мм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Душевая </a:t>
            </a:r>
            <a:r>
              <a:rPr lang="ru-RU" sz="1300" dirty="0" smtClean="0"/>
              <a:t>колонна из нержавеющей стали 201 марки толщиной 1,5мм длиной 1100мм с возможностью регулировки по высоте (телескопическая) в черном </a:t>
            </a:r>
            <a:r>
              <a:rPr lang="ru-RU" sz="1300" dirty="0" smtClean="0"/>
              <a:t>цвете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Верхний </a:t>
            </a:r>
            <a:r>
              <a:rPr lang="ru-RU" sz="1300" dirty="0" smtClean="0"/>
              <a:t>душ из АБС пластика Ø230мм чёрный, ручной </a:t>
            </a:r>
            <a:r>
              <a:rPr lang="ru-RU" sz="1300" dirty="0" err="1" smtClean="0"/>
              <a:t>луш</a:t>
            </a:r>
            <a:r>
              <a:rPr lang="ru-RU" sz="1300" dirty="0" smtClean="0"/>
              <a:t> из АБС пластика 120мм 3 функции </a:t>
            </a:r>
            <a:r>
              <a:rPr lang="ru-RU" sz="1300" dirty="0" smtClean="0"/>
              <a:t>чёрный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Чёрный </a:t>
            </a:r>
            <a:r>
              <a:rPr lang="ru-RU" sz="1300" dirty="0" smtClean="0"/>
              <a:t>шланг 1,5мм из нерж.стали, держатель лейки чёрный из АБС пластика 112мм с возможностью его регулировки на </a:t>
            </a:r>
            <a:r>
              <a:rPr lang="ru-RU" sz="1300" dirty="0" smtClean="0"/>
              <a:t>штанге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Гигиеническая </a:t>
            </a:r>
            <a:r>
              <a:rPr lang="ru-RU" sz="1300" dirty="0" smtClean="0"/>
              <a:t>лейка черная из АБС пластика софт </a:t>
            </a:r>
            <a:r>
              <a:rPr lang="ru-RU" sz="1300" dirty="0" err="1" smtClean="0"/>
              <a:t>тач</a:t>
            </a:r>
            <a:endParaRPr lang="ru-RU" sz="1300" dirty="0" smtClean="0"/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Шланг </a:t>
            </a:r>
            <a:r>
              <a:rPr lang="ru-RU" sz="1300" dirty="0" smtClean="0"/>
              <a:t>для </a:t>
            </a:r>
            <a:r>
              <a:rPr lang="ru-RU" sz="1300" dirty="0" err="1" smtClean="0"/>
              <a:t>гиг.лейки</a:t>
            </a:r>
            <a:r>
              <a:rPr lang="ru-RU" sz="1300" dirty="0" smtClean="0"/>
              <a:t> ПВХ черный с </a:t>
            </a:r>
            <a:r>
              <a:rPr lang="ru-RU" sz="1300" dirty="0" err="1" smtClean="0"/>
              <a:t>латнными</a:t>
            </a:r>
            <a:r>
              <a:rPr lang="ru-RU" sz="1300" dirty="0" smtClean="0"/>
              <a:t> гайками, полочка 280х120х40мм пластиковая черная</a:t>
            </a:r>
            <a:endParaRPr lang="ru-RU" sz="13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1142984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Душевая система </a:t>
            </a:r>
            <a:r>
              <a:rPr lang="ru-RU" dirty="0" err="1" smtClean="0"/>
              <a:t>c</a:t>
            </a:r>
            <a:r>
              <a:rPr lang="ru-RU" dirty="0" smtClean="0"/>
              <a:t> термостатическим смесителем для ванны/душа </a:t>
            </a:r>
            <a:r>
              <a:rPr lang="ru-RU" dirty="0" err="1" smtClean="0"/>
              <a:t>Salsa</a:t>
            </a:r>
            <a:r>
              <a:rPr lang="ru-RU" dirty="0" smtClean="0"/>
              <a:t> MELODIA MSC00109C_bk чёрный</a:t>
            </a:r>
            <a:endParaRPr lang="ru-RU" dirty="0"/>
          </a:p>
        </p:txBody>
      </p:sp>
      <p:pic>
        <p:nvPicPr>
          <p:cNvPr id="4" name="Рисунок 3" descr="IMG_7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643050"/>
            <a:ext cx="1875591" cy="492919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714488"/>
            <a:ext cx="320531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357818" y="1714488"/>
            <a:ext cx="364330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Описание: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Смеситель латунный термостатический с функцией сбережения воды со складным </a:t>
            </a:r>
            <a:r>
              <a:rPr lang="ru-RU" sz="1400" dirty="0" err="1" smtClean="0"/>
              <a:t>изливом</a:t>
            </a:r>
            <a:r>
              <a:rPr lang="ru-RU" sz="1400" dirty="0" smtClean="0"/>
              <a:t> в черном матовом цвете, керамический </a:t>
            </a:r>
            <a:r>
              <a:rPr lang="ru-RU" sz="1400" dirty="0" err="1" smtClean="0"/>
              <a:t>дивертор</a:t>
            </a:r>
            <a:r>
              <a:rPr lang="ru-RU" sz="1400" dirty="0" smtClean="0"/>
              <a:t> на 4 положения,  расстояние между отверстиями подключения 150+/-20мм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Душевая колонна из нержавеющей стали 201 марки толщиной 1,5мм длиной 1100мм с возможностью регулировки по высоте (телескопическая) в черном цвете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Верхний душ из АБС пластика Ø225мм чёрный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Ручной душ из АБС пластика 120мм 3 функции чёрный и чёрный шланг 1,5мм из нерж.стали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Держатель лейки чёрный из АБС пластика 112мм с возможностью его регулировки на штанге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Гигиеническая лейка черная из АБС пластика софт </a:t>
            </a:r>
            <a:r>
              <a:rPr lang="ru-RU" sz="1400" dirty="0" err="1" smtClean="0"/>
              <a:t>тач</a:t>
            </a:r>
            <a:r>
              <a:rPr lang="ru-RU" sz="1400" dirty="0" smtClean="0"/>
              <a:t> и шланг для </a:t>
            </a:r>
            <a:r>
              <a:rPr lang="ru-RU" sz="1400" dirty="0" err="1" smtClean="0"/>
              <a:t>гиг.лейки</a:t>
            </a:r>
            <a:r>
              <a:rPr lang="ru-RU" sz="1400" dirty="0" smtClean="0"/>
              <a:t> ПВХ черный с </a:t>
            </a:r>
            <a:r>
              <a:rPr lang="ru-RU" sz="1400" dirty="0" err="1" smtClean="0"/>
              <a:t>латнными</a:t>
            </a:r>
            <a:r>
              <a:rPr lang="ru-RU" sz="1400" dirty="0" smtClean="0"/>
              <a:t> гайками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Полочка 280х120х40мм пластиковая черная</a:t>
            </a:r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71612"/>
            <a:ext cx="60388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14480" y="128586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Рекомендация монтажа в ванной*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6429396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*подробная информация по монтажу изделий указана в паспорте изделия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85926"/>
            <a:ext cx="52959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14480" y="128586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Рекомендация монтажа в душевой кабине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6429396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*подробная информация по монтажу изделий указана в паспорте изделия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500042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Условия по гарантии</a:t>
            </a:r>
            <a:endParaRPr lang="ru-RU" b="1" dirty="0"/>
          </a:p>
        </p:txBody>
      </p:sp>
      <p:pic>
        <p:nvPicPr>
          <p:cNvPr id="6" name="Рисунок 5" descr="иконка_продукция-застрахован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71612"/>
            <a:ext cx="971550" cy="971550"/>
          </a:xfrm>
          <a:prstGeom prst="rect">
            <a:avLst/>
          </a:prstGeom>
        </p:spPr>
      </p:pic>
      <p:pic>
        <p:nvPicPr>
          <p:cNvPr id="7" name="Рисунок 6" descr="иконка-5-лет-гарантии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928934"/>
            <a:ext cx="971550" cy="971550"/>
          </a:xfrm>
          <a:prstGeom prst="rect">
            <a:avLst/>
          </a:prstGeom>
        </p:spPr>
      </p:pic>
      <p:pic>
        <p:nvPicPr>
          <p:cNvPr id="8" name="Рисунок 7" descr="срок-службы-15-лет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286256"/>
            <a:ext cx="971550" cy="971550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3538" y="1176338"/>
            <a:ext cx="58769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5786454"/>
            <a:ext cx="5514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128586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Запчасти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857364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Картридж термостатический для смесителей MELODIA MKP21007P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1857364"/>
            <a:ext cx="3786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Переключатель душа 4-позиционный MELODIA MKP21008P</a:t>
            </a:r>
            <a:endParaRPr lang="ru-RU" dirty="0"/>
          </a:p>
        </p:txBody>
      </p:sp>
      <p:pic>
        <p:nvPicPr>
          <p:cNvPr id="9" name="图片 3" descr="58d3a2009ae747326d9eea5940e3c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5" y="2643182"/>
            <a:ext cx="244930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4" descr="135ae675ae3c74666a1f5ef8edeb72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643182"/>
            <a:ext cx="1714512" cy="211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20" y="514351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УСПЕШНЫХ ПРОДАЖ!!!!!!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285860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Промо-материалы</a:t>
            </a:r>
            <a:r>
              <a:rPr lang="ru-RU" b="1" u="sng" dirty="0" smtClean="0"/>
              <a:t>:</a:t>
            </a:r>
          </a:p>
          <a:p>
            <a:endParaRPr lang="ru-RU" b="1" u="sng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Наклейки с логотипом на стенд (800х120, 1600х120, 2400х120мм)</a:t>
            </a:r>
          </a:p>
          <a:p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качестве фона рекомендуется использовать ДСП чёрного цвета или белого цвета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688" y="2928934"/>
            <a:ext cx="885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На образцы предоставляются скидки (образцы не могут быть проданы до момента выведения товара из ассортимента). 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Минимальное размещение товара на полке – 3 месяца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429132"/>
            <a:ext cx="3500462" cy="5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Наклейка с лого на стенд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5214950"/>
            <a:ext cx="6500858" cy="5311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5720" y="6000768"/>
            <a:ext cx="818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 Условия предоставления торгового оборудования обсуждаются индивидуально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928802"/>
          <a:ext cx="8429684" cy="2194560"/>
        </p:xfrm>
        <a:graphic>
          <a:graphicData uri="http://schemas.openxmlformats.org/drawingml/2006/table">
            <a:tbl>
              <a:tblPr/>
              <a:tblGrid>
                <a:gridCol w="8429684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  При покупке   1шт на витрину+ 1шт </a:t>
                      </a:r>
                      <a:r>
                        <a:rPr lang="ru-RU" dirty="0" smtClean="0"/>
                        <a:t>ТЗ* </a:t>
                      </a:r>
                      <a:r>
                        <a:rPr lang="ru-RU" dirty="0"/>
                        <a:t>- доп.скидка на образец 10%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  При покупке   1шт на витрину+ 2шт </a:t>
                      </a:r>
                      <a:r>
                        <a:rPr lang="ru-RU" dirty="0" smtClean="0"/>
                        <a:t>ТЗ* </a:t>
                      </a:r>
                      <a:r>
                        <a:rPr lang="ru-RU" dirty="0"/>
                        <a:t>- доп.скидка на образец 20%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  При покупке   1шт на витрину+ 3шт </a:t>
                      </a:r>
                      <a:r>
                        <a:rPr lang="ru-RU" dirty="0" smtClean="0"/>
                        <a:t>ТЗ* </a:t>
                      </a:r>
                      <a:r>
                        <a:rPr lang="ru-RU" dirty="0"/>
                        <a:t>- доп.скидка на образец 30%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  При покупке   1шт на витрину+ 4шт </a:t>
                      </a:r>
                      <a:r>
                        <a:rPr lang="ru-RU" dirty="0" smtClean="0"/>
                        <a:t>ТЗ* </a:t>
                      </a:r>
                      <a:r>
                        <a:rPr lang="ru-RU" dirty="0"/>
                        <a:t>- доп.скидка на образец 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  При покупке   1шт на витрину+ 5шт </a:t>
                      </a:r>
                      <a:r>
                        <a:rPr lang="ru-RU" dirty="0" smtClean="0"/>
                        <a:t>ТЗ* </a:t>
                      </a:r>
                      <a:r>
                        <a:rPr lang="ru-RU" dirty="0"/>
                        <a:t>- доп.скидка на образец 50% и т.д.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  При покупке   1шт на витрину+ 10шт </a:t>
                      </a:r>
                      <a:r>
                        <a:rPr lang="ru-RU" dirty="0" smtClean="0"/>
                        <a:t>ТЗ* </a:t>
                      </a:r>
                      <a:r>
                        <a:rPr lang="ru-RU" dirty="0"/>
                        <a:t>- ОБРАЗЕЦ   БЕСПЛАТНО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* на ТЗ учитывается количество изделий в разных размерах. Т.е. при покупке образца Classica 40*60, вы можете взять ТЗ по 1шт в размерах 40х60, 40х80, 50х60, 50х70, 50х80 по 1шт. И получить скидку на образец 50% (!!!). Т.о. ТЗ=5шт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429132"/>
            <a:ext cx="85725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500" dirty="0" smtClean="0"/>
              <a:t> На размещение образцов со скидкой и предоставление торгового и рекламного оборудования подписывается дополнительное соглашение, в котором прописаны условия предоставления и минимальный срок размещения товара в торговой точке</a:t>
            </a:r>
          </a:p>
          <a:p>
            <a:pPr>
              <a:buFont typeface="Arial" charset="0"/>
              <a:buChar char="•"/>
            </a:pPr>
            <a:endParaRPr lang="ru-RU" sz="1500" dirty="0"/>
          </a:p>
          <a:p>
            <a:pPr>
              <a:buFont typeface="Arial" charset="0"/>
              <a:buChar char="•"/>
            </a:pPr>
            <a:r>
              <a:rPr lang="en-US" sz="1500" dirty="0" smtClean="0"/>
              <a:t> </a:t>
            </a:r>
            <a:r>
              <a:rPr lang="ru-RU" sz="1500" dirty="0" smtClean="0"/>
              <a:t>По итогу выполнения работ предоставляется фотоотчёт</a:t>
            </a:r>
            <a:endParaRPr lang="ru-RU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1357298"/>
            <a:ext cx="64131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/>
              <a:t>Условия предоставления скидок на образцы</a:t>
            </a:r>
            <a:endParaRPr lang="ru-RU" sz="25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* на ТЗ учитывается количество изделий в разных размерах. Т.е. при покупке образца Classica 40*60, вы можете взять ТЗ по 1шт в размерах 40х60, 40х80, 50х60, 50х70, 50х80 по 1шт. И получить скидку на образец 50% (!!!). Т.о. ТЗ=5шт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Рисунок 3" descr="ДС в хром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285860"/>
            <a:ext cx="6143668" cy="5113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653483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Планограммы можно скачать здесь: </a:t>
            </a:r>
            <a:r>
              <a:rPr lang="en-US" dirty="0" smtClean="0">
                <a:hlinkClick r:id="rId4"/>
              </a:rPr>
              <a:t>https://disk.yandex.ru/d/pjzQwTPrxpWu7w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ложка_Melodia_чер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1" y="0"/>
            <a:ext cx="9501222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00306"/>
            <a:ext cx="6778157" cy="355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357298"/>
            <a:ext cx="1762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85728"/>
            <a:ext cx="1306703" cy="120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85728"/>
            <a:ext cx="128949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* на ТЗ учитывается количество изделий в разных размерах. Т.е. при покупке образца Classica 40*60, вы можете взять ТЗ по 1шт в размерах 40х60, 40х80, 50х60, 50х70, 50х80 по 1шт. И получить скидку на образец 50% (!!!). Т.о. ТЗ=5шт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Рисунок 3" descr="ДС термостаты и черные на белом фо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357298"/>
            <a:ext cx="6748672" cy="5022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653483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Планограммы можно скачать здесь: </a:t>
            </a:r>
            <a:r>
              <a:rPr lang="en-US" dirty="0" smtClean="0">
                <a:hlinkClick r:id="rId4"/>
              </a:rPr>
              <a:t>https://disk.yandex.ru/d/pjzQwTPrxpWu7w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ложка_Melodia_белая_для обложки_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1" y="0"/>
            <a:ext cx="9152481" cy="6858000"/>
          </a:xfrm>
          <a:prstGeom prst="rect">
            <a:avLst/>
          </a:prstGeom>
        </p:spPr>
      </p:pic>
      <p:pic>
        <p:nvPicPr>
          <p:cNvPr id="5" name="Рисунок 4" descr="иконка_качеств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14290"/>
            <a:ext cx="971550" cy="971550"/>
          </a:xfrm>
          <a:prstGeom prst="rect">
            <a:avLst/>
          </a:prstGeom>
        </p:spPr>
      </p:pic>
      <p:pic>
        <p:nvPicPr>
          <p:cNvPr id="6" name="Рисунок 5" descr="иконка_продукция-застрахован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214290"/>
            <a:ext cx="971550" cy="971550"/>
          </a:xfrm>
          <a:prstGeom prst="rect">
            <a:avLst/>
          </a:prstGeom>
        </p:spPr>
      </p:pic>
      <p:pic>
        <p:nvPicPr>
          <p:cNvPr id="7" name="Рисунок 6" descr="лого-черн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00300" cy="1419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786" y="2500306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8992" y="5380672"/>
            <a:ext cx="5715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вопросам маркетинговой поддержки в рамках работы с ГК «Санрикс», Вы можете обратиться к Вашему менеджеру или руководителю отдела маркетинга Михайловой Анне Игоревне </a:t>
            </a:r>
            <a:r>
              <a:rPr lang="en-US" dirty="0" smtClean="0">
                <a:hlinkClick r:id="rId6"/>
              </a:rPr>
              <a:t>anna-m@sanriks.ru</a:t>
            </a:r>
            <a:r>
              <a:rPr lang="en-US" dirty="0" smtClean="0"/>
              <a:t> +79112506754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ложка_Melodia_чер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1" y="0"/>
            <a:ext cx="9501222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1762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85728"/>
            <a:ext cx="1306703" cy="120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85728"/>
            <a:ext cx="128949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928802"/>
            <a:ext cx="66865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ложка_Melodia_чер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1" y="0"/>
            <a:ext cx="9501222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1762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85728"/>
            <a:ext cx="1306703" cy="120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85728"/>
            <a:ext cx="128949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2143116"/>
            <a:ext cx="7620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128586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Душевая система </a:t>
            </a:r>
            <a:r>
              <a:rPr lang="ru-RU" b="1" dirty="0" err="1" smtClean="0"/>
              <a:t>c</a:t>
            </a:r>
            <a:r>
              <a:rPr lang="ru-RU" b="1" dirty="0" smtClean="0"/>
              <a:t> двуруким душевым смесителем </a:t>
            </a:r>
            <a:r>
              <a:rPr lang="ru-RU" b="1" dirty="0" err="1" smtClean="0"/>
              <a:t>Galateo</a:t>
            </a:r>
            <a:r>
              <a:rPr lang="ru-RU" b="1" dirty="0" smtClean="0"/>
              <a:t> MELODIA MSC00104C </a:t>
            </a:r>
            <a:endParaRPr lang="ru-RU" b="1" dirty="0"/>
          </a:p>
        </p:txBody>
      </p:sp>
      <p:pic>
        <p:nvPicPr>
          <p:cNvPr id="4" name="Рисунок 3" descr="иконка_качеств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364" y="135728"/>
            <a:ext cx="971550" cy="971550"/>
          </a:xfrm>
          <a:prstGeom prst="rect">
            <a:avLst/>
          </a:prstGeom>
        </p:spPr>
      </p:pic>
      <p:pic>
        <p:nvPicPr>
          <p:cNvPr id="5" name="Рисунок 4" descr="иконка_продукция-застрахован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42852"/>
            <a:ext cx="971550" cy="971550"/>
          </a:xfrm>
          <a:prstGeom prst="rect">
            <a:avLst/>
          </a:prstGeom>
        </p:spPr>
      </p:pic>
      <p:pic>
        <p:nvPicPr>
          <p:cNvPr id="6" name="Рисунок 5" descr="IMG_71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857364"/>
            <a:ext cx="1714512" cy="46423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1857364"/>
            <a:ext cx="2786082" cy="457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72066" y="2857496"/>
            <a:ext cx="371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Описание: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Смеситель латунный с керамическими </a:t>
            </a:r>
            <a:r>
              <a:rPr lang="ru-RU" dirty="0" err="1" smtClean="0"/>
              <a:t>кран-буксами</a:t>
            </a:r>
            <a:r>
              <a:rPr lang="ru-RU" dirty="0" smtClean="0"/>
              <a:t> 1/2" и маховиками-крестиками из металла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Расстояние между отверстиями подключения 150+/-20мм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Душевая колонна из нержавеющей стали 201 марки толщиной 1мм длиной 1100мм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Верхний душ из АБС пластика 230х180мм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128586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Душевая система </a:t>
            </a:r>
            <a:r>
              <a:rPr lang="ru-RU" dirty="0" err="1" smtClean="0"/>
              <a:t>cо</a:t>
            </a:r>
            <a:r>
              <a:rPr lang="ru-RU" dirty="0" smtClean="0"/>
              <a:t> смесителем для душа </a:t>
            </a:r>
            <a:r>
              <a:rPr lang="ru-RU" dirty="0" err="1" smtClean="0"/>
              <a:t>Rock</a:t>
            </a:r>
            <a:r>
              <a:rPr lang="ru-RU" dirty="0" smtClean="0"/>
              <a:t> MELODIA MSC00105C</a:t>
            </a:r>
            <a:endParaRPr lang="ru-RU" dirty="0"/>
          </a:p>
        </p:txBody>
      </p:sp>
      <p:pic>
        <p:nvPicPr>
          <p:cNvPr id="4" name="Рисунок 3" descr="IMG_7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14488"/>
            <a:ext cx="1847863" cy="48577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86446" y="1785926"/>
            <a:ext cx="307180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Описание: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Смеситель латунный с керамическим картриджем 35мм без </a:t>
            </a:r>
            <a:r>
              <a:rPr lang="ru-RU" sz="1400" dirty="0" err="1" smtClean="0"/>
              <a:t>излива</a:t>
            </a:r>
            <a:r>
              <a:rPr lang="ru-RU" sz="1400" dirty="0" smtClean="0"/>
              <a:t> хромированный, керамический </a:t>
            </a:r>
            <a:r>
              <a:rPr lang="ru-RU" sz="1400" dirty="0" err="1" smtClean="0"/>
              <a:t>дивертор</a:t>
            </a:r>
            <a:r>
              <a:rPr lang="ru-RU" sz="1400" dirty="0" smtClean="0"/>
              <a:t>,  расстояние между отверстиями подключения 150+/-20мм,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Душевая колонна из нержавеющей стали 201 марки толщиной 1,5мм длиной 1100мм с возможностью регулировки по высоте (телескопическая)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Верхний душ из АБС пластика Ø230мм хромированный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Ручной </a:t>
            </a:r>
            <a:r>
              <a:rPr lang="ru-RU" sz="1400" dirty="0"/>
              <a:t>д</a:t>
            </a:r>
            <a:r>
              <a:rPr lang="ru-RU" sz="1400" dirty="0" smtClean="0"/>
              <a:t>уш из АБС пластика 120мм 3 функции хромированный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Хромированный шланг 1,5мм из нерж.стали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Держатель лейки хромированный из АБС пластика 112мм с возможностью его регулировки на штанге</a:t>
            </a:r>
            <a:endParaRPr lang="ru-RU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714488"/>
            <a:ext cx="370971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1285860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Душевая система </a:t>
            </a:r>
            <a:r>
              <a:rPr lang="ru-RU" dirty="0" err="1" smtClean="0"/>
              <a:t>cо</a:t>
            </a:r>
            <a:r>
              <a:rPr lang="ru-RU" dirty="0" smtClean="0"/>
              <a:t> смесителем для ванны/душа </a:t>
            </a:r>
            <a:r>
              <a:rPr lang="ru-RU" dirty="0" err="1" smtClean="0"/>
              <a:t>Rock</a:t>
            </a:r>
            <a:r>
              <a:rPr lang="ru-RU" dirty="0" smtClean="0"/>
              <a:t> MELODIA MSC00106C</a:t>
            </a:r>
            <a:endParaRPr lang="ru-RU" dirty="0"/>
          </a:p>
        </p:txBody>
      </p:sp>
      <p:pic>
        <p:nvPicPr>
          <p:cNvPr id="4" name="Рисунок 3" descr="IMG_7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46" y="2000240"/>
            <a:ext cx="1794977" cy="47163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72132" y="2214554"/>
            <a:ext cx="342899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Описание: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Смеситель латунный с керамическим картриджем 35мм со складным </a:t>
            </a:r>
            <a:r>
              <a:rPr lang="ru-RU" sz="1400" dirty="0" err="1" smtClean="0"/>
              <a:t>изливом</a:t>
            </a:r>
            <a:r>
              <a:rPr lang="ru-RU" sz="1400" dirty="0" smtClean="0"/>
              <a:t>, хромированный керамический </a:t>
            </a:r>
            <a:r>
              <a:rPr lang="ru-RU" sz="1400" dirty="0" err="1" smtClean="0"/>
              <a:t>дивертор</a:t>
            </a:r>
            <a:r>
              <a:rPr lang="ru-RU" sz="1400" dirty="0" smtClean="0"/>
              <a:t>,  расстояние между отверстиями подключения 150+/-20мм,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Душевая колонна из нержавеющей стали 201 марки толщиной 1,5мм длиной 1100мм с возможностью регулировки по высоте (телескопическая)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Верхний душ из АБС пластика Ø225мм хромированный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Ручной </a:t>
            </a:r>
            <a:r>
              <a:rPr lang="ru-RU" sz="1400" dirty="0"/>
              <a:t>д</a:t>
            </a:r>
            <a:r>
              <a:rPr lang="ru-RU" sz="1400" dirty="0" smtClean="0"/>
              <a:t>уш из АБС пластика 120мм 3 функции хромированный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Хромированный шланг 1,5мм из нерж.стали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Держатель лейки хромированный из АБС пластика 112мм с возможностью его регулировки на штанге</a:t>
            </a:r>
            <a:endParaRPr lang="ru-RU" sz="1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002258"/>
            <a:ext cx="3357586" cy="478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pic>
        <p:nvPicPr>
          <p:cNvPr id="3" name="Рисунок 2" descr="IMG_7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928802"/>
            <a:ext cx="1766413" cy="46434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1285860"/>
            <a:ext cx="764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Душевая система </a:t>
            </a:r>
            <a:r>
              <a:rPr lang="ru-RU" dirty="0" err="1" smtClean="0"/>
              <a:t>c</a:t>
            </a:r>
            <a:r>
              <a:rPr lang="ru-RU" dirty="0" smtClean="0"/>
              <a:t> термостатическим смесителем для ванны/душа </a:t>
            </a:r>
            <a:r>
              <a:rPr lang="ru-RU" dirty="0" err="1" smtClean="0"/>
              <a:t>Rock</a:t>
            </a:r>
            <a:r>
              <a:rPr lang="ru-RU" dirty="0" smtClean="0"/>
              <a:t> MELODIA MSC00110C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2000240"/>
            <a:ext cx="36433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Описание: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Смеситель латунный термостатический со складным </a:t>
            </a:r>
            <a:r>
              <a:rPr lang="ru-RU" sz="1400" dirty="0" err="1" smtClean="0"/>
              <a:t>изливом</a:t>
            </a:r>
            <a:r>
              <a:rPr lang="ru-RU" sz="1400" dirty="0" smtClean="0"/>
              <a:t>,  расстояние между отверстиями подключения 150+/-20мм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Душевая колонна из нержавеющей стали 201 марки толщиной 1,5мм длиной 1100мм с возможностью регулировки по высоте (телескопическая)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Верхний душ из АБС пластика Ø230мм хромированный, ручной </a:t>
            </a:r>
            <a:r>
              <a:rPr lang="ru-RU" sz="1400" dirty="0"/>
              <a:t>д</a:t>
            </a:r>
            <a:r>
              <a:rPr lang="ru-RU" sz="1400" dirty="0" smtClean="0"/>
              <a:t>уш из АБС пластика 120мм 1 функция хромированный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Хромированный шланг 1,5мм из нерж.стали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Держатель лейки хромированный из АБС пластика 112мм с возможностью его регулировки на штанге</a:t>
            </a:r>
            <a:endParaRPr lang="ru-RU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928802"/>
            <a:ext cx="32060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28586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Душевая система </a:t>
            </a:r>
            <a:r>
              <a:rPr lang="ru-RU" dirty="0" err="1" smtClean="0"/>
              <a:t>c</a:t>
            </a:r>
            <a:r>
              <a:rPr lang="ru-RU" dirty="0" smtClean="0"/>
              <a:t> термостатическим смесителем для ванны/душа </a:t>
            </a:r>
            <a:r>
              <a:rPr lang="ru-RU" dirty="0" err="1" smtClean="0"/>
              <a:t>Moderno</a:t>
            </a:r>
            <a:r>
              <a:rPr lang="ru-RU" dirty="0" smtClean="0"/>
              <a:t> MELODIA MSC00111C</a:t>
            </a:r>
            <a:endParaRPr lang="ru-RU" dirty="0"/>
          </a:p>
        </p:txBody>
      </p:sp>
      <p:pic>
        <p:nvPicPr>
          <p:cNvPr id="4" name="Рисунок 3" descr="IMG_7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57364"/>
            <a:ext cx="1857388" cy="495681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928802"/>
            <a:ext cx="3571900" cy="48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643570" y="1928802"/>
            <a:ext cx="29289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Описание: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Смеситель латунный термостатический со складным </a:t>
            </a:r>
            <a:r>
              <a:rPr lang="ru-RU" sz="1400" dirty="0" err="1" smtClean="0"/>
              <a:t>изливом</a:t>
            </a:r>
            <a:r>
              <a:rPr lang="ru-RU" sz="1400" dirty="0" smtClean="0"/>
              <a:t>,  расстояние между отверстиями подключения 150+/-20мм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Душевая колонна из нержавеющей стали 201 марки толщиной 1,5мм длиной 1100мм с возможностью регулировки по высоте (телескопическая)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Верхний душ из АБС пластика 225х225мм хромированный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Ручной </a:t>
            </a:r>
            <a:r>
              <a:rPr lang="ru-RU" sz="1400" dirty="0"/>
              <a:t>д</a:t>
            </a:r>
            <a:r>
              <a:rPr lang="ru-RU" sz="1400" dirty="0" smtClean="0"/>
              <a:t>уш из АБС пластика 93х100мм 1 функция хромированный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Хромированный шланг 1,5мм из нерж.стали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Держатель лейки хромированный из АБС пластика 112мм с возможностью его регулировки на штанге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1088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Михайлова</dc:creator>
  <cp:lastModifiedBy>Михайлова</cp:lastModifiedBy>
  <cp:revision>55</cp:revision>
  <dcterms:created xsi:type="dcterms:W3CDTF">2022-03-22T13:08:56Z</dcterms:created>
  <dcterms:modified xsi:type="dcterms:W3CDTF">2022-03-23T13:14:27Z</dcterms:modified>
</cp:coreProperties>
</file>