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3" r:id="rId5"/>
  </p:sldMasterIdLst>
  <p:notesMasterIdLst>
    <p:notesMasterId r:id="rId24"/>
  </p:notesMasterIdLst>
  <p:sldIdLst>
    <p:sldId id="1054" r:id="rId6"/>
    <p:sldId id="1634" r:id="rId7"/>
    <p:sldId id="1619" r:id="rId8"/>
    <p:sldId id="1631" r:id="rId9"/>
    <p:sldId id="1628" r:id="rId10"/>
    <p:sldId id="713" r:id="rId11"/>
    <p:sldId id="1626" r:id="rId12"/>
    <p:sldId id="1627" r:id="rId13"/>
    <p:sldId id="1640" r:id="rId14"/>
    <p:sldId id="1616" r:id="rId15"/>
    <p:sldId id="1615" r:id="rId16"/>
    <p:sldId id="1636" r:id="rId17"/>
    <p:sldId id="1637" r:id="rId18"/>
    <p:sldId id="1638" r:id="rId19"/>
    <p:sldId id="1639" r:id="rId20"/>
    <p:sldId id="1623" r:id="rId21"/>
    <p:sldId id="1542" r:id="rId22"/>
    <p:sldId id="161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2" userDrawn="1">
          <p15:clr>
            <a:srgbClr val="A4A3A4"/>
          </p15:clr>
        </p15:guide>
        <p15:guide id="2" pos="665" userDrawn="1">
          <p15:clr>
            <a:srgbClr val="A4A3A4"/>
          </p15:clr>
        </p15:guide>
        <p15:guide id="3" pos="4248" userDrawn="1">
          <p15:clr>
            <a:srgbClr val="A4A3A4"/>
          </p15:clr>
        </p15:guide>
        <p15:guide id="4" pos="7680" userDrawn="1">
          <p15:clr>
            <a:srgbClr val="A4A3A4"/>
          </p15:clr>
        </p15:guide>
        <p15:guide id="5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66"/>
    <a:srgbClr val="2D4191"/>
    <a:srgbClr val="F47921"/>
    <a:srgbClr val="1B3E90"/>
    <a:srgbClr val="676568"/>
    <a:srgbClr val="817F80"/>
    <a:srgbClr val="BCBCBE"/>
    <a:srgbClr val="C5C3C6"/>
    <a:srgbClr val="9C9C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A206CC-BDCF-4E69-BB04-B738B0E0B1F5}" v="1" dt="2021-12-03T09:20:34.813"/>
    <p1510:client id="{99F3B438-5BE5-4658-B9ED-8CB229DE768C}" v="64" dt="2021-12-02T15:25:26.736"/>
    <p1510:client id="{C28F9633-73C9-4B96-B5BF-8ABE4DCFCC06}" v="26" dt="2021-12-02T18:45:49.852"/>
    <p1510:client id="{EBC3365E-1D30-491C-9312-BF6BF712B6DE}" v="1154" dt="2021-12-03T08:16:13.05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Светлый стиль 1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821" y="98"/>
      </p:cViewPr>
      <p:guideLst>
        <p:guide orient="horz" pos="1412"/>
        <p:guide pos="665"/>
        <p:guide pos="4248"/>
        <p:guide pos="7680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vetlana Avdeeva" userId="fe5b5435-94f9-44c2-ae73-61aef1e56476" providerId="ADAL" clId="{C28F9633-73C9-4B96-B5BF-8ABE4DCFCC06}"/>
    <pc:docChg chg="undo custSel addSld modSld">
      <pc:chgData name="Svetlana Avdeeva" userId="fe5b5435-94f9-44c2-ae73-61aef1e56476" providerId="ADAL" clId="{C28F9633-73C9-4B96-B5BF-8ABE4DCFCC06}" dt="2021-12-02T18:45:56.737" v="86" actId="1076"/>
      <pc:docMkLst>
        <pc:docMk/>
      </pc:docMkLst>
      <pc:sldChg chg="addSp delSp modSp mod">
        <pc:chgData name="Svetlana Avdeeva" userId="fe5b5435-94f9-44c2-ae73-61aef1e56476" providerId="ADAL" clId="{C28F9633-73C9-4B96-B5BF-8ABE4DCFCC06}" dt="2021-12-02T18:45:56.737" v="86" actId="1076"/>
        <pc:sldMkLst>
          <pc:docMk/>
          <pc:sldMk cId="3583880399" sldId="1615"/>
        </pc:sldMkLst>
        <pc:picChg chg="del">
          <ac:chgData name="Svetlana Avdeeva" userId="fe5b5435-94f9-44c2-ae73-61aef1e56476" providerId="ADAL" clId="{C28F9633-73C9-4B96-B5BF-8ABE4DCFCC06}" dt="2021-12-02T18:45:38.166" v="83" actId="478"/>
          <ac:picMkLst>
            <pc:docMk/>
            <pc:sldMk cId="3583880399" sldId="1615"/>
            <ac:picMk id="2" creationId="{2CA7B529-2AE0-4D07-AA4B-DB90573FF94A}"/>
          </ac:picMkLst>
        </pc:picChg>
        <pc:picChg chg="add mod">
          <ac:chgData name="Svetlana Avdeeva" userId="fe5b5435-94f9-44c2-ae73-61aef1e56476" providerId="ADAL" clId="{C28F9633-73C9-4B96-B5BF-8ABE4DCFCC06}" dt="2021-12-02T18:45:56.737" v="86" actId="1076"/>
          <ac:picMkLst>
            <pc:docMk/>
            <pc:sldMk cId="3583880399" sldId="1615"/>
            <ac:picMk id="3" creationId="{83781D20-FC83-464C-9204-9A23D89B3EF1}"/>
          </ac:picMkLst>
        </pc:picChg>
      </pc:sldChg>
      <pc:sldChg chg="modSp mod">
        <pc:chgData name="Svetlana Avdeeva" userId="fe5b5435-94f9-44c2-ae73-61aef1e56476" providerId="ADAL" clId="{C28F9633-73C9-4B96-B5BF-8ABE4DCFCC06}" dt="2021-12-02T18:38:30.220" v="68"/>
        <pc:sldMkLst>
          <pc:docMk/>
          <pc:sldMk cId="1559143600" sldId="1627"/>
        </pc:sldMkLst>
        <pc:picChg chg="mod">
          <ac:chgData name="Svetlana Avdeeva" userId="fe5b5435-94f9-44c2-ae73-61aef1e56476" providerId="ADAL" clId="{C28F9633-73C9-4B96-B5BF-8ABE4DCFCC06}" dt="2021-12-02T17:54:08.262" v="1" actId="14100"/>
          <ac:picMkLst>
            <pc:docMk/>
            <pc:sldMk cId="1559143600" sldId="1627"/>
            <ac:picMk id="6" creationId="{6A0AE2D4-0E37-442B-87B1-3A4DB2CADD30}"/>
          </ac:picMkLst>
        </pc:picChg>
        <pc:picChg chg="mod">
          <ac:chgData name="Svetlana Avdeeva" userId="fe5b5435-94f9-44c2-ae73-61aef1e56476" providerId="ADAL" clId="{C28F9633-73C9-4B96-B5BF-8ABE4DCFCC06}" dt="2021-12-02T18:37:10.780" v="62"/>
          <ac:picMkLst>
            <pc:docMk/>
            <pc:sldMk cId="1559143600" sldId="1627"/>
            <ac:picMk id="16" creationId="{ED95A079-04C3-47BC-AF1B-6D22F3C59E77}"/>
          </ac:picMkLst>
        </pc:picChg>
        <pc:picChg chg="mod">
          <ac:chgData name="Svetlana Avdeeva" userId="fe5b5435-94f9-44c2-ae73-61aef1e56476" providerId="ADAL" clId="{C28F9633-73C9-4B96-B5BF-8ABE4DCFCC06}" dt="2021-12-02T18:38:30.220" v="68"/>
          <ac:picMkLst>
            <pc:docMk/>
            <pc:sldMk cId="1559143600" sldId="1627"/>
            <ac:picMk id="19" creationId="{F0822EFB-3A9A-4AC8-83E1-870832473DA1}"/>
          </ac:picMkLst>
        </pc:picChg>
      </pc:sldChg>
      <pc:sldChg chg="addSp delSp modSp add mod">
        <pc:chgData name="Svetlana Avdeeva" userId="fe5b5435-94f9-44c2-ae73-61aef1e56476" providerId="ADAL" clId="{C28F9633-73C9-4B96-B5BF-8ABE4DCFCC06}" dt="2021-12-02T18:42:18.656" v="82" actId="14100"/>
        <pc:sldMkLst>
          <pc:docMk/>
          <pc:sldMk cId="2278858597" sldId="1636"/>
        </pc:sldMkLst>
        <pc:spChg chg="add mod">
          <ac:chgData name="Svetlana Avdeeva" userId="fe5b5435-94f9-44c2-ae73-61aef1e56476" providerId="ADAL" clId="{C28F9633-73C9-4B96-B5BF-8ABE4DCFCC06}" dt="2021-12-02T17:59:27.369" v="44" actId="207"/>
          <ac:spMkLst>
            <pc:docMk/>
            <pc:sldMk cId="2278858597" sldId="1636"/>
            <ac:spMk id="17" creationId="{33007636-77EC-4C24-B8F6-FCCF733868A6}"/>
          </ac:spMkLst>
        </pc:spChg>
        <pc:graphicFrameChg chg="add del mod">
          <ac:chgData name="Svetlana Avdeeva" userId="fe5b5435-94f9-44c2-ae73-61aef1e56476" providerId="ADAL" clId="{C28F9633-73C9-4B96-B5BF-8ABE4DCFCC06}" dt="2021-12-02T17:55:36.043" v="9"/>
          <ac:graphicFrameMkLst>
            <pc:docMk/>
            <pc:sldMk cId="2278858597" sldId="1636"/>
            <ac:graphicFrameMk id="4" creationId="{111548BF-6542-4DE4-AB4C-D245DDA46D6B}"/>
          </ac:graphicFrameMkLst>
        </pc:graphicFrameChg>
        <pc:picChg chg="del">
          <ac:chgData name="Svetlana Avdeeva" userId="fe5b5435-94f9-44c2-ae73-61aef1e56476" providerId="ADAL" clId="{C28F9633-73C9-4B96-B5BF-8ABE4DCFCC06}" dt="2021-12-02T17:55:10.270" v="3" actId="478"/>
          <ac:picMkLst>
            <pc:docMk/>
            <pc:sldMk cId="2278858597" sldId="1636"/>
            <ac:picMk id="2" creationId="{2CA7B529-2AE0-4D07-AA4B-DB90573FF94A}"/>
          </ac:picMkLst>
        </pc:picChg>
        <pc:picChg chg="add del mod">
          <ac:chgData name="Svetlana Avdeeva" userId="fe5b5435-94f9-44c2-ae73-61aef1e56476" providerId="ADAL" clId="{C28F9633-73C9-4B96-B5BF-8ABE4DCFCC06}" dt="2021-12-02T17:55:24.331" v="7"/>
          <ac:picMkLst>
            <pc:docMk/>
            <pc:sldMk cId="2278858597" sldId="1636"/>
            <ac:picMk id="3" creationId="{D8E0B9B1-4D0C-4368-84E4-D8DFC343F019}"/>
          </ac:picMkLst>
        </pc:picChg>
        <pc:picChg chg="add del">
          <ac:chgData name="Svetlana Avdeeva" userId="fe5b5435-94f9-44c2-ae73-61aef1e56476" providerId="ADAL" clId="{C28F9633-73C9-4B96-B5BF-8ABE4DCFCC06}" dt="2021-12-02T17:55:46.363" v="11" actId="478"/>
          <ac:picMkLst>
            <pc:docMk/>
            <pc:sldMk cId="2278858597" sldId="1636"/>
            <ac:picMk id="5" creationId="{7475C545-A3A4-410C-802D-338B44D41579}"/>
          </ac:picMkLst>
        </pc:picChg>
        <pc:picChg chg="add del mod">
          <ac:chgData name="Svetlana Avdeeva" userId="fe5b5435-94f9-44c2-ae73-61aef1e56476" providerId="ADAL" clId="{C28F9633-73C9-4B96-B5BF-8ABE4DCFCC06}" dt="2021-12-02T17:55:36.043" v="9"/>
          <ac:picMkLst>
            <pc:docMk/>
            <pc:sldMk cId="2278858597" sldId="1636"/>
            <ac:picMk id="6" creationId="{C87885B8-0E14-41D3-9550-EA2B51F4E8DE}"/>
          </ac:picMkLst>
        </pc:picChg>
        <pc:picChg chg="add del mod">
          <ac:chgData name="Svetlana Avdeeva" userId="fe5b5435-94f9-44c2-ae73-61aef1e56476" providerId="ADAL" clId="{C28F9633-73C9-4B96-B5BF-8ABE4DCFCC06}" dt="2021-12-02T17:55:36.043" v="9"/>
          <ac:picMkLst>
            <pc:docMk/>
            <pc:sldMk cId="2278858597" sldId="1636"/>
            <ac:picMk id="7" creationId="{FBA5F77B-D5A0-449C-A3DA-0FD6ED5D8037}"/>
          </ac:picMkLst>
        </pc:picChg>
        <pc:picChg chg="add del mod">
          <ac:chgData name="Svetlana Avdeeva" userId="fe5b5435-94f9-44c2-ae73-61aef1e56476" providerId="ADAL" clId="{C28F9633-73C9-4B96-B5BF-8ABE4DCFCC06}" dt="2021-12-02T17:55:36.043" v="9"/>
          <ac:picMkLst>
            <pc:docMk/>
            <pc:sldMk cId="2278858597" sldId="1636"/>
            <ac:picMk id="8" creationId="{4450C06B-C1C5-4E20-8AEE-C229B41609CC}"/>
          </ac:picMkLst>
        </pc:picChg>
        <pc:picChg chg="add del mod">
          <ac:chgData name="Svetlana Avdeeva" userId="fe5b5435-94f9-44c2-ae73-61aef1e56476" providerId="ADAL" clId="{C28F9633-73C9-4B96-B5BF-8ABE4DCFCC06}" dt="2021-12-02T17:55:36.043" v="9"/>
          <ac:picMkLst>
            <pc:docMk/>
            <pc:sldMk cId="2278858597" sldId="1636"/>
            <ac:picMk id="9" creationId="{F60B2D5F-629C-4354-8DD7-A9B95BB9B68E}"/>
          </ac:picMkLst>
        </pc:picChg>
        <pc:picChg chg="add del mod">
          <ac:chgData name="Svetlana Avdeeva" userId="fe5b5435-94f9-44c2-ae73-61aef1e56476" providerId="ADAL" clId="{C28F9633-73C9-4B96-B5BF-8ABE4DCFCC06}" dt="2021-12-02T17:55:36.043" v="9"/>
          <ac:picMkLst>
            <pc:docMk/>
            <pc:sldMk cId="2278858597" sldId="1636"/>
            <ac:picMk id="10" creationId="{D373241A-61E1-4332-8581-A6278C3434A8}"/>
          </ac:picMkLst>
        </pc:picChg>
        <pc:picChg chg="add del mod">
          <ac:chgData name="Svetlana Avdeeva" userId="fe5b5435-94f9-44c2-ae73-61aef1e56476" providerId="ADAL" clId="{C28F9633-73C9-4B96-B5BF-8ABE4DCFCC06}" dt="2021-12-02T17:55:36.043" v="9"/>
          <ac:picMkLst>
            <pc:docMk/>
            <pc:sldMk cId="2278858597" sldId="1636"/>
            <ac:picMk id="11" creationId="{3CDEA08B-8C8D-4EC1-AC30-2421C3E94673}"/>
          </ac:picMkLst>
        </pc:picChg>
        <pc:picChg chg="add del mod">
          <ac:chgData name="Svetlana Avdeeva" userId="fe5b5435-94f9-44c2-ae73-61aef1e56476" providerId="ADAL" clId="{C28F9633-73C9-4B96-B5BF-8ABE4DCFCC06}" dt="2021-12-02T17:55:36.043" v="9"/>
          <ac:picMkLst>
            <pc:docMk/>
            <pc:sldMk cId="2278858597" sldId="1636"/>
            <ac:picMk id="12" creationId="{07672F6A-012F-4C72-A396-3B39BCDFF818}"/>
          </ac:picMkLst>
        </pc:picChg>
        <pc:picChg chg="add del mod">
          <ac:chgData name="Svetlana Avdeeva" userId="fe5b5435-94f9-44c2-ae73-61aef1e56476" providerId="ADAL" clId="{C28F9633-73C9-4B96-B5BF-8ABE4DCFCC06}" dt="2021-12-02T17:55:36.043" v="9"/>
          <ac:picMkLst>
            <pc:docMk/>
            <pc:sldMk cId="2278858597" sldId="1636"/>
            <ac:picMk id="13" creationId="{C5D02451-E6E4-423F-8EE1-70E9D4A4C70C}"/>
          </ac:picMkLst>
        </pc:picChg>
        <pc:picChg chg="add del mod">
          <ac:chgData name="Svetlana Avdeeva" userId="fe5b5435-94f9-44c2-ae73-61aef1e56476" providerId="ADAL" clId="{C28F9633-73C9-4B96-B5BF-8ABE4DCFCC06}" dt="2021-12-02T17:55:36.043" v="9"/>
          <ac:picMkLst>
            <pc:docMk/>
            <pc:sldMk cId="2278858597" sldId="1636"/>
            <ac:picMk id="14" creationId="{97E3166B-AF98-418F-A008-CD296900E6F7}"/>
          </ac:picMkLst>
        </pc:picChg>
        <pc:picChg chg="add mod">
          <ac:chgData name="Svetlana Avdeeva" userId="fe5b5435-94f9-44c2-ae73-61aef1e56476" providerId="ADAL" clId="{C28F9633-73C9-4B96-B5BF-8ABE4DCFCC06}" dt="2021-12-02T18:42:18.656" v="82" actId="14100"/>
          <ac:picMkLst>
            <pc:docMk/>
            <pc:sldMk cId="2278858597" sldId="1636"/>
            <ac:picMk id="15" creationId="{9A59C021-7DF0-4284-8C65-0696CD7C986D}"/>
          </ac:picMkLst>
        </pc:picChg>
        <pc:picChg chg="add mod">
          <ac:chgData name="Svetlana Avdeeva" userId="fe5b5435-94f9-44c2-ae73-61aef1e56476" providerId="ADAL" clId="{C28F9633-73C9-4B96-B5BF-8ABE4DCFCC06}" dt="2021-12-02T18:42:17.594" v="81" actId="1076"/>
          <ac:picMkLst>
            <pc:docMk/>
            <pc:sldMk cId="2278858597" sldId="1636"/>
            <ac:picMk id="16" creationId="{A295DA35-3B64-447A-905E-B3FDDD14564F}"/>
          </ac:picMkLst>
        </pc:picChg>
      </pc:sldChg>
      <pc:sldChg chg="addSp delSp modSp add mod">
        <pc:chgData name="Svetlana Avdeeva" userId="fe5b5435-94f9-44c2-ae73-61aef1e56476" providerId="ADAL" clId="{C28F9633-73C9-4B96-B5BF-8ABE4DCFCC06}" dt="2021-12-02T18:41:52.686" v="74" actId="478"/>
        <pc:sldMkLst>
          <pc:docMk/>
          <pc:sldMk cId="2300859654" sldId="1637"/>
        </pc:sldMkLst>
        <pc:spChg chg="mod">
          <ac:chgData name="Svetlana Avdeeva" userId="fe5b5435-94f9-44c2-ae73-61aef1e56476" providerId="ADAL" clId="{C28F9633-73C9-4B96-B5BF-8ABE4DCFCC06}" dt="2021-12-02T18:17:52.602" v="55" actId="1076"/>
          <ac:spMkLst>
            <pc:docMk/>
            <pc:sldMk cId="2300859654" sldId="1637"/>
            <ac:spMk id="17" creationId="{33007636-77EC-4C24-B8F6-FCCF733868A6}"/>
          </ac:spMkLst>
        </pc:spChg>
        <pc:picChg chg="add del mod">
          <ac:chgData name="Svetlana Avdeeva" userId="fe5b5435-94f9-44c2-ae73-61aef1e56476" providerId="ADAL" clId="{C28F9633-73C9-4B96-B5BF-8ABE4DCFCC06}" dt="2021-12-02T18:08:30.906" v="50" actId="478"/>
          <ac:picMkLst>
            <pc:docMk/>
            <pc:sldMk cId="2300859654" sldId="1637"/>
            <ac:picMk id="2" creationId="{D6337E84-3029-4A36-AFD4-D9EA9F91F810}"/>
          </ac:picMkLst>
        </pc:picChg>
        <pc:picChg chg="add mod">
          <ac:chgData name="Svetlana Avdeeva" userId="fe5b5435-94f9-44c2-ae73-61aef1e56476" providerId="ADAL" clId="{C28F9633-73C9-4B96-B5BF-8ABE4DCFCC06}" dt="2021-12-02T18:11:17.458" v="52" actId="1076"/>
          <ac:picMkLst>
            <pc:docMk/>
            <pc:sldMk cId="2300859654" sldId="1637"/>
            <ac:picMk id="3" creationId="{85E1FAD9-D288-42CD-808F-D2E38A6E361F}"/>
          </ac:picMkLst>
        </pc:picChg>
        <pc:picChg chg="add mod">
          <ac:chgData name="Svetlana Avdeeva" userId="fe5b5435-94f9-44c2-ae73-61aef1e56476" providerId="ADAL" clId="{C28F9633-73C9-4B96-B5BF-8ABE4DCFCC06}" dt="2021-12-02T18:17:47.958" v="54" actId="1076"/>
          <ac:picMkLst>
            <pc:docMk/>
            <pc:sldMk cId="2300859654" sldId="1637"/>
            <ac:picMk id="4" creationId="{81E19F4A-F973-40B7-B388-A29E1270D4BA}"/>
          </ac:picMkLst>
        </pc:picChg>
        <pc:picChg chg="add del">
          <ac:chgData name="Svetlana Avdeeva" userId="fe5b5435-94f9-44c2-ae73-61aef1e56476" providerId="ADAL" clId="{C28F9633-73C9-4B96-B5BF-8ABE4DCFCC06}" dt="2021-12-02T18:41:52.686" v="74" actId="478"/>
          <ac:picMkLst>
            <pc:docMk/>
            <pc:sldMk cId="2300859654" sldId="1637"/>
            <ac:picMk id="5" creationId="{D500AFCE-8D30-4753-8593-856558F66649}"/>
          </ac:picMkLst>
        </pc:picChg>
        <pc:picChg chg="del">
          <ac:chgData name="Svetlana Avdeeva" userId="fe5b5435-94f9-44c2-ae73-61aef1e56476" providerId="ADAL" clId="{C28F9633-73C9-4B96-B5BF-8ABE4DCFCC06}" dt="2021-12-02T17:59:48.823" v="46" actId="478"/>
          <ac:picMkLst>
            <pc:docMk/>
            <pc:sldMk cId="2300859654" sldId="1637"/>
            <ac:picMk id="15" creationId="{9A59C021-7DF0-4284-8C65-0696CD7C986D}"/>
          </ac:picMkLst>
        </pc:picChg>
        <pc:picChg chg="del">
          <ac:chgData name="Svetlana Avdeeva" userId="fe5b5435-94f9-44c2-ae73-61aef1e56476" providerId="ADAL" clId="{C28F9633-73C9-4B96-B5BF-8ABE4DCFCC06}" dt="2021-12-02T17:59:49.527" v="47" actId="478"/>
          <ac:picMkLst>
            <pc:docMk/>
            <pc:sldMk cId="2300859654" sldId="1637"/>
            <ac:picMk id="16" creationId="{A295DA35-3B64-447A-905E-B3FDDD14564F}"/>
          </ac:picMkLst>
        </pc:picChg>
      </pc:sldChg>
      <pc:sldChg chg="addSp delSp modSp add mod">
        <pc:chgData name="Svetlana Avdeeva" userId="fe5b5435-94f9-44c2-ae73-61aef1e56476" providerId="ADAL" clId="{C28F9633-73C9-4B96-B5BF-8ABE4DCFCC06}" dt="2021-12-02T18:37:43.952" v="64" actId="1076"/>
        <pc:sldMkLst>
          <pc:docMk/>
          <pc:sldMk cId="1022197876" sldId="1638"/>
        </pc:sldMkLst>
        <pc:picChg chg="add mod">
          <ac:chgData name="Svetlana Avdeeva" userId="fe5b5435-94f9-44c2-ae73-61aef1e56476" providerId="ADAL" clId="{C28F9633-73C9-4B96-B5BF-8ABE4DCFCC06}" dt="2021-12-02T18:23:54.963" v="60" actId="1076"/>
          <ac:picMkLst>
            <pc:docMk/>
            <pc:sldMk cId="1022197876" sldId="1638"/>
            <ac:picMk id="2" creationId="{CAC013EF-1506-4F2D-A57D-BA1BB0DF67B8}"/>
          </ac:picMkLst>
        </pc:picChg>
        <pc:picChg chg="del">
          <ac:chgData name="Svetlana Avdeeva" userId="fe5b5435-94f9-44c2-ae73-61aef1e56476" providerId="ADAL" clId="{C28F9633-73C9-4B96-B5BF-8ABE4DCFCC06}" dt="2021-12-02T18:18:06.242" v="57" actId="478"/>
          <ac:picMkLst>
            <pc:docMk/>
            <pc:sldMk cId="1022197876" sldId="1638"/>
            <ac:picMk id="3" creationId="{85E1FAD9-D288-42CD-808F-D2E38A6E361F}"/>
          </ac:picMkLst>
        </pc:picChg>
        <pc:picChg chg="del">
          <ac:chgData name="Svetlana Avdeeva" userId="fe5b5435-94f9-44c2-ae73-61aef1e56476" providerId="ADAL" clId="{C28F9633-73C9-4B96-B5BF-8ABE4DCFCC06}" dt="2021-12-02T18:18:06.929" v="58" actId="478"/>
          <ac:picMkLst>
            <pc:docMk/>
            <pc:sldMk cId="1022197876" sldId="1638"/>
            <ac:picMk id="4" creationId="{81E19F4A-F973-40B7-B388-A29E1270D4BA}"/>
          </ac:picMkLst>
        </pc:picChg>
        <pc:picChg chg="add mod">
          <ac:chgData name="Svetlana Avdeeva" userId="fe5b5435-94f9-44c2-ae73-61aef1e56476" providerId="ADAL" clId="{C28F9633-73C9-4B96-B5BF-8ABE4DCFCC06}" dt="2021-12-02T18:37:43.952" v="64" actId="1076"/>
          <ac:picMkLst>
            <pc:docMk/>
            <pc:sldMk cId="1022197876" sldId="1638"/>
            <ac:picMk id="5" creationId="{1C6347E8-838A-4243-B0A1-6A1DB095F081}"/>
          </ac:picMkLst>
        </pc:picChg>
      </pc:sldChg>
      <pc:sldChg chg="addSp delSp modSp add mod">
        <pc:chgData name="Svetlana Avdeeva" userId="fe5b5435-94f9-44c2-ae73-61aef1e56476" providerId="ADAL" clId="{C28F9633-73C9-4B96-B5BF-8ABE4DCFCC06}" dt="2021-12-02T18:39:36.972" v="72" actId="1076"/>
        <pc:sldMkLst>
          <pc:docMk/>
          <pc:sldMk cId="281569265" sldId="1639"/>
        </pc:sldMkLst>
        <pc:picChg chg="del">
          <ac:chgData name="Svetlana Avdeeva" userId="fe5b5435-94f9-44c2-ae73-61aef1e56476" providerId="ADAL" clId="{C28F9633-73C9-4B96-B5BF-8ABE4DCFCC06}" dt="2021-12-02T18:37:57.625" v="66" actId="478"/>
          <ac:picMkLst>
            <pc:docMk/>
            <pc:sldMk cId="281569265" sldId="1639"/>
            <ac:picMk id="2" creationId="{CAC013EF-1506-4F2D-A57D-BA1BB0DF67B8}"/>
          </ac:picMkLst>
        </pc:picChg>
        <pc:picChg chg="add mod">
          <ac:chgData name="Svetlana Avdeeva" userId="fe5b5435-94f9-44c2-ae73-61aef1e56476" providerId="ADAL" clId="{C28F9633-73C9-4B96-B5BF-8ABE4DCFCC06}" dt="2021-12-02T18:38:56.512" v="70" actId="1076"/>
          <ac:picMkLst>
            <pc:docMk/>
            <pc:sldMk cId="281569265" sldId="1639"/>
            <ac:picMk id="3" creationId="{661AC6FC-B162-419B-B84A-656FD4C123CE}"/>
          </ac:picMkLst>
        </pc:picChg>
        <pc:picChg chg="add mod">
          <ac:chgData name="Svetlana Avdeeva" userId="fe5b5435-94f9-44c2-ae73-61aef1e56476" providerId="ADAL" clId="{C28F9633-73C9-4B96-B5BF-8ABE4DCFCC06}" dt="2021-12-02T18:39:36.972" v="72" actId="1076"/>
          <ac:picMkLst>
            <pc:docMk/>
            <pc:sldMk cId="281569265" sldId="1639"/>
            <ac:picMk id="4" creationId="{E874C493-38B2-4311-84D2-C77E7EAF00A4}"/>
          </ac:picMkLst>
        </pc:picChg>
        <pc:picChg chg="del">
          <ac:chgData name="Svetlana Avdeeva" userId="fe5b5435-94f9-44c2-ae73-61aef1e56476" providerId="ADAL" clId="{C28F9633-73C9-4B96-B5BF-8ABE4DCFCC06}" dt="2021-12-02T18:37:58.157" v="67" actId="478"/>
          <ac:picMkLst>
            <pc:docMk/>
            <pc:sldMk cId="281569265" sldId="1639"/>
            <ac:picMk id="5" creationId="{1C6347E8-838A-4243-B0A1-6A1DB095F081}"/>
          </ac:picMkLst>
        </pc:picChg>
      </pc:sldChg>
    </pc:docChg>
  </pc:docChgLst>
  <pc:docChgLst>
    <pc:chgData name="Svetlana Avdeeva" userId="fe5b5435-94f9-44c2-ae73-61aef1e56476" providerId="ADAL" clId="{1FA6BCD3-B06B-4F7E-8AC4-63C13926E838}"/>
    <pc:docChg chg="delSld modSld">
      <pc:chgData name="Svetlana Avdeeva" userId="fe5b5435-94f9-44c2-ae73-61aef1e56476" providerId="ADAL" clId="{1FA6BCD3-B06B-4F7E-8AC4-63C13926E838}" dt="2021-12-03T09:18:17.120" v="21" actId="2696"/>
      <pc:docMkLst>
        <pc:docMk/>
      </pc:docMkLst>
      <pc:sldChg chg="del">
        <pc:chgData name="Svetlana Avdeeva" userId="fe5b5435-94f9-44c2-ae73-61aef1e56476" providerId="ADAL" clId="{1FA6BCD3-B06B-4F7E-8AC4-63C13926E838}" dt="2021-12-03T09:18:17.120" v="21" actId="2696"/>
        <pc:sldMkLst>
          <pc:docMk/>
          <pc:sldMk cId="3285360649" sldId="257"/>
        </pc:sldMkLst>
      </pc:sldChg>
      <pc:sldChg chg="del">
        <pc:chgData name="Svetlana Avdeeva" userId="fe5b5435-94f9-44c2-ae73-61aef1e56476" providerId="ADAL" clId="{1FA6BCD3-B06B-4F7E-8AC4-63C13926E838}" dt="2021-12-03T09:16:04.204" v="15" actId="2696"/>
        <pc:sldMkLst>
          <pc:docMk/>
          <pc:sldMk cId="114247381" sldId="1058"/>
        </pc:sldMkLst>
      </pc:sldChg>
      <pc:sldChg chg="del">
        <pc:chgData name="Svetlana Avdeeva" userId="fe5b5435-94f9-44c2-ae73-61aef1e56476" providerId="ADAL" clId="{1FA6BCD3-B06B-4F7E-8AC4-63C13926E838}" dt="2021-12-03T09:17:20.202" v="18" actId="2696"/>
        <pc:sldMkLst>
          <pc:docMk/>
          <pc:sldMk cId="2853309396" sldId="1621"/>
        </pc:sldMkLst>
      </pc:sldChg>
      <pc:sldChg chg="del">
        <pc:chgData name="Svetlana Avdeeva" userId="fe5b5435-94f9-44c2-ae73-61aef1e56476" providerId="ADAL" clId="{1FA6BCD3-B06B-4F7E-8AC4-63C13926E838}" dt="2021-12-03T09:17:14.879" v="16" actId="2696"/>
        <pc:sldMkLst>
          <pc:docMk/>
          <pc:sldMk cId="1581025084" sldId="1622"/>
        </pc:sldMkLst>
      </pc:sldChg>
      <pc:sldChg chg="del">
        <pc:chgData name="Svetlana Avdeeva" userId="fe5b5435-94f9-44c2-ae73-61aef1e56476" providerId="ADAL" clId="{1FA6BCD3-B06B-4F7E-8AC4-63C13926E838}" dt="2021-12-03T09:17:17.347" v="17" actId="2696"/>
        <pc:sldMkLst>
          <pc:docMk/>
          <pc:sldMk cId="3063076783" sldId="1624"/>
        </pc:sldMkLst>
      </pc:sldChg>
      <pc:sldChg chg="del">
        <pc:chgData name="Svetlana Avdeeva" userId="fe5b5435-94f9-44c2-ae73-61aef1e56476" providerId="ADAL" clId="{1FA6BCD3-B06B-4F7E-8AC4-63C13926E838}" dt="2021-12-03T09:17:56.482" v="19" actId="2696"/>
        <pc:sldMkLst>
          <pc:docMk/>
          <pc:sldMk cId="2544127610" sldId="1632"/>
        </pc:sldMkLst>
      </pc:sldChg>
      <pc:sldChg chg="del">
        <pc:chgData name="Svetlana Avdeeva" userId="fe5b5435-94f9-44c2-ae73-61aef1e56476" providerId="ADAL" clId="{1FA6BCD3-B06B-4F7E-8AC4-63C13926E838}" dt="2021-12-03T09:18:02.240" v="20" actId="2696"/>
        <pc:sldMkLst>
          <pc:docMk/>
          <pc:sldMk cId="1299901335" sldId="1633"/>
        </pc:sldMkLst>
      </pc:sldChg>
      <pc:sldChg chg="modSp mod">
        <pc:chgData name="Svetlana Avdeeva" userId="fe5b5435-94f9-44c2-ae73-61aef1e56476" providerId="ADAL" clId="{1FA6BCD3-B06B-4F7E-8AC4-63C13926E838}" dt="2021-12-03T09:15:32.801" v="13" actId="20577"/>
        <pc:sldMkLst>
          <pc:docMk/>
          <pc:sldMk cId="2147130238" sldId="1634"/>
        </pc:sldMkLst>
        <pc:spChg chg="mod">
          <ac:chgData name="Svetlana Avdeeva" userId="fe5b5435-94f9-44c2-ae73-61aef1e56476" providerId="ADAL" clId="{1FA6BCD3-B06B-4F7E-8AC4-63C13926E838}" dt="2021-12-03T09:15:32.801" v="13" actId="20577"/>
          <ac:spMkLst>
            <pc:docMk/>
            <pc:sldMk cId="2147130238" sldId="1634"/>
            <ac:spMk id="21" creationId="{BA69943D-7C5D-4169-B044-3EE673134CD4}"/>
          </ac:spMkLst>
        </pc:spChg>
      </pc:sldChg>
      <pc:sldChg chg="del">
        <pc:chgData name="Svetlana Avdeeva" userId="fe5b5435-94f9-44c2-ae73-61aef1e56476" providerId="ADAL" clId="{1FA6BCD3-B06B-4F7E-8AC4-63C13926E838}" dt="2021-12-03T09:16:01.712" v="14" actId="2696"/>
        <pc:sldMkLst>
          <pc:docMk/>
          <pc:sldMk cId="3182583287" sldId="1635"/>
        </pc:sldMkLst>
      </pc:sldChg>
    </pc:docChg>
  </pc:docChgLst>
  <pc:docChgLst>
    <pc:chgData name="Svetlana Avdeeva" userId="fe5b5435-94f9-44c2-ae73-61aef1e56476" providerId="ADAL" clId="{2FA206CC-BDCF-4E69-BB04-B738B0E0B1F5}"/>
    <pc:docChg chg="custSel delSld modSld sldOrd">
      <pc:chgData name="Svetlana Avdeeva" userId="fe5b5435-94f9-44c2-ae73-61aef1e56476" providerId="ADAL" clId="{2FA206CC-BDCF-4E69-BB04-B738B0E0B1F5}" dt="2021-12-03T09:27:49.219" v="102"/>
      <pc:docMkLst>
        <pc:docMk/>
      </pc:docMkLst>
      <pc:sldChg chg="del">
        <pc:chgData name="Svetlana Avdeeva" userId="fe5b5435-94f9-44c2-ae73-61aef1e56476" providerId="ADAL" clId="{2FA206CC-BDCF-4E69-BB04-B738B0E0B1F5}" dt="2021-12-03T09:19:24.820" v="0" actId="47"/>
        <pc:sldMkLst>
          <pc:docMk/>
          <pc:sldMk cId="906360102" sldId="1614"/>
        </pc:sldMkLst>
      </pc:sldChg>
      <pc:sldChg chg="addSp delSp modSp mod ord">
        <pc:chgData name="Svetlana Avdeeva" userId="fe5b5435-94f9-44c2-ae73-61aef1e56476" providerId="ADAL" clId="{2FA206CC-BDCF-4E69-BB04-B738B0E0B1F5}" dt="2021-12-03T09:20:56.082" v="18" actId="1076"/>
        <pc:sldMkLst>
          <pc:docMk/>
          <pc:sldMk cId="3583880399" sldId="1615"/>
        </pc:sldMkLst>
        <pc:picChg chg="add mod modCrop">
          <ac:chgData name="Svetlana Avdeeva" userId="fe5b5435-94f9-44c2-ae73-61aef1e56476" providerId="ADAL" clId="{2FA206CC-BDCF-4E69-BB04-B738B0E0B1F5}" dt="2021-12-03T09:20:56.082" v="18" actId="1076"/>
          <ac:picMkLst>
            <pc:docMk/>
            <pc:sldMk cId="3583880399" sldId="1615"/>
            <ac:picMk id="2" creationId="{BC092002-F8C1-4712-84C5-6D2A1A176C08}"/>
          </ac:picMkLst>
        </pc:picChg>
        <pc:picChg chg="del">
          <ac:chgData name="Svetlana Avdeeva" userId="fe5b5435-94f9-44c2-ae73-61aef1e56476" providerId="ADAL" clId="{2FA206CC-BDCF-4E69-BB04-B738B0E0B1F5}" dt="2021-12-03T09:20:08.670" v="11" actId="478"/>
          <ac:picMkLst>
            <pc:docMk/>
            <pc:sldMk cId="3583880399" sldId="1615"/>
            <ac:picMk id="3" creationId="{83781D20-FC83-464C-9204-9A23D89B3EF1}"/>
          </ac:picMkLst>
        </pc:picChg>
      </pc:sldChg>
      <pc:sldChg chg="modSp mod ord">
        <pc:chgData name="Svetlana Avdeeva" userId="fe5b5435-94f9-44c2-ae73-61aef1e56476" providerId="ADAL" clId="{2FA206CC-BDCF-4E69-BB04-B738B0E0B1F5}" dt="2021-12-03T09:27:31.383" v="39"/>
        <pc:sldMkLst>
          <pc:docMk/>
          <pc:sldMk cId="2278858597" sldId="1636"/>
        </pc:sldMkLst>
        <pc:spChg chg="mod">
          <ac:chgData name="Svetlana Avdeeva" userId="fe5b5435-94f9-44c2-ae73-61aef1e56476" providerId="ADAL" clId="{2FA206CC-BDCF-4E69-BB04-B738B0E0B1F5}" dt="2021-12-03T09:27:31.383" v="39"/>
          <ac:spMkLst>
            <pc:docMk/>
            <pc:sldMk cId="2278858597" sldId="1636"/>
            <ac:spMk id="50" creationId="{0C132B39-6DF4-4B25-B838-63299C5A1998}"/>
          </ac:spMkLst>
        </pc:spChg>
      </pc:sldChg>
      <pc:sldChg chg="modSp mod ord">
        <pc:chgData name="Svetlana Avdeeva" userId="fe5b5435-94f9-44c2-ae73-61aef1e56476" providerId="ADAL" clId="{2FA206CC-BDCF-4E69-BB04-B738B0E0B1F5}" dt="2021-12-03T09:27:36.867" v="60"/>
        <pc:sldMkLst>
          <pc:docMk/>
          <pc:sldMk cId="2300859654" sldId="1637"/>
        </pc:sldMkLst>
        <pc:spChg chg="mod">
          <ac:chgData name="Svetlana Avdeeva" userId="fe5b5435-94f9-44c2-ae73-61aef1e56476" providerId="ADAL" clId="{2FA206CC-BDCF-4E69-BB04-B738B0E0B1F5}" dt="2021-12-03T09:27:36.867" v="60"/>
          <ac:spMkLst>
            <pc:docMk/>
            <pc:sldMk cId="2300859654" sldId="1637"/>
            <ac:spMk id="50" creationId="{0C132B39-6DF4-4B25-B838-63299C5A1998}"/>
          </ac:spMkLst>
        </pc:spChg>
      </pc:sldChg>
      <pc:sldChg chg="modSp mod ord">
        <pc:chgData name="Svetlana Avdeeva" userId="fe5b5435-94f9-44c2-ae73-61aef1e56476" providerId="ADAL" clId="{2FA206CC-BDCF-4E69-BB04-B738B0E0B1F5}" dt="2021-12-03T09:27:43.862" v="81"/>
        <pc:sldMkLst>
          <pc:docMk/>
          <pc:sldMk cId="1022197876" sldId="1638"/>
        </pc:sldMkLst>
        <pc:spChg chg="mod">
          <ac:chgData name="Svetlana Avdeeva" userId="fe5b5435-94f9-44c2-ae73-61aef1e56476" providerId="ADAL" clId="{2FA206CC-BDCF-4E69-BB04-B738B0E0B1F5}" dt="2021-12-03T09:27:43.862" v="81"/>
          <ac:spMkLst>
            <pc:docMk/>
            <pc:sldMk cId="1022197876" sldId="1638"/>
            <ac:spMk id="50" creationId="{0C132B39-6DF4-4B25-B838-63299C5A1998}"/>
          </ac:spMkLst>
        </pc:spChg>
      </pc:sldChg>
      <pc:sldChg chg="modSp mod ord">
        <pc:chgData name="Svetlana Avdeeva" userId="fe5b5435-94f9-44c2-ae73-61aef1e56476" providerId="ADAL" clId="{2FA206CC-BDCF-4E69-BB04-B738B0E0B1F5}" dt="2021-12-03T09:27:49.219" v="102"/>
        <pc:sldMkLst>
          <pc:docMk/>
          <pc:sldMk cId="281569265" sldId="1639"/>
        </pc:sldMkLst>
        <pc:spChg chg="mod">
          <ac:chgData name="Svetlana Avdeeva" userId="fe5b5435-94f9-44c2-ae73-61aef1e56476" providerId="ADAL" clId="{2FA206CC-BDCF-4E69-BB04-B738B0E0B1F5}" dt="2021-12-03T09:27:49.219" v="102"/>
          <ac:spMkLst>
            <pc:docMk/>
            <pc:sldMk cId="281569265" sldId="1639"/>
            <ac:spMk id="50" creationId="{0C132B39-6DF4-4B25-B838-63299C5A1998}"/>
          </ac:spMkLst>
        </pc:spChg>
      </pc:sldChg>
    </pc:docChg>
  </pc:docChgLst>
  <pc:docChgLst>
    <pc:chgData name="Konstantin Kozetov" userId="f7650054-e134-44fe-abd0-69be07dffc62" providerId="ADAL" clId="{FEC42234-88EC-457D-BE46-8087A087479F}"/>
    <pc:docChg chg="addSld modSld sldOrd">
      <pc:chgData name="Konstantin Kozetov" userId="f7650054-e134-44fe-abd0-69be07dffc62" providerId="ADAL" clId="{FEC42234-88EC-457D-BE46-8087A087479F}" dt="2021-09-21T06:46:32.108" v="16"/>
      <pc:docMkLst>
        <pc:docMk/>
      </pc:docMkLst>
      <pc:sldChg chg="ord">
        <pc:chgData name="Konstantin Kozetov" userId="f7650054-e134-44fe-abd0-69be07dffc62" providerId="ADAL" clId="{FEC42234-88EC-457D-BE46-8087A087479F}" dt="2021-09-21T06:46:32.108" v="16"/>
        <pc:sldMkLst>
          <pc:docMk/>
          <pc:sldMk cId="3590862944" sldId="258"/>
        </pc:sldMkLst>
      </pc:sldChg>
      <pc:sldChg chg="add ord">
        <pc:chgData name="Konstantin Kozetov" userId="f7650054-e134-44fe-abd0-69be07dffc62" providerId="ADAL" clId="{FEC42234-88EC-457D-BE46-8087A087479F}" dt="2021-09-21T06:46:10.322" v="8"/>
        <pc:sldMkLst>
          <pc:docMk/>
          <pc:sldMk cId="2987197074" sldId="1612"/>
        </pc:sldMkLst>
      </pc:sldChg>
      <pc:sldChg chg="ord">
        <pc:chgData name="Konstantin Kozetov" userId="f7650054-e134-44fe-abd0-69be07dffc62" providerId="ADAL" clId="{FEC42234-88EC-457D-BE46-8087A087479F}" dt="2021-09-21T06:46:25.197" v="12"/>
        <pc:sldMkLst>
          <pc:docMk/>
          <pc:sldMk cId="2382408782" sldId="1613"/>
        </pc:sldMkLst>
      </pc:sldChg>
      <pc:sldChg chg="add">
        <pc:chgData name="Konstantin Kozetov" userId="f7650054-e134-44fe-abd0-69be07dffc62" providerId="ADAL" clId="{FEC42234-88EC-457D-BE46-8087A087479F}" dt="2021-09-21T06:45:12.131" v="0"/>
        <pc:sldMkLst>
          <pc:docMk/>
          <pc:sldMk cId="1408734010" sldId="1614"/>
        </pc:sldMkLst>
      </pc:sldChg>
      <pc:sldChg chg="ord">
        <pc:chgData name="Konstantin Kozetov" userId="f7650054-e134-44fe-abd0-69be07dffc62" providerId="ADAL" clId="{FEC42234-88EC-457D-BE46-8087A087479F}" dt="2021-09-21T06:46:04.131" v="4"/>
        <pc:sldMkLst>
          <pc:docMk/>
          <pc:sldMk cId="911509291" sldId="1615"/>
        </pc:sldMkLst>
      </pc:sldChg>
      <pc:sldChg chg="add">
        <pc:chgData name="Konstantin Kozetov" userId="f7650054-e134-44fe-abd0-69be07dffc62" providerId="ADAL" clId="{FEC42234-88EC-457D-BE46-8087A087479F}" dt="2021-09-21T06:45:31.384" v="2"/>
        <pc:sldMkLst>
          <pc:docMk/>
          <pc:sldMk cId="2262601331" sldId="1616"/>
        </pc:sldMkLst>
      </pc:sldChg>
      <pc:sldChg chg="ord">
        <pc:chgData name="Konstantin Kozetov" userId="f7650054-e134-44fe-abd0-69be07dffc62" providerId="ADAL" clId="{FEC42234-88EC-457D-BE46-8087A087479F}" dt="2021-09-21T06:46:28.821" v="14"/>
        <pc:sldMkLst>
          <pc:docMk/>
          <pc:sldMk cId="1075167396" sldId="1617"/>
        </pc:sldMkLst>
      </pc:sldChg>
      <pc:sldChg chg="ord">
        <pc:chgData name="Konstantin Kozetov" userId="f7650054-e134-44fe-abd0-69be07dffc62" providerId="ADAL" clId="{FEC42234-88EC-457D-BE46-8087A087479F}" dt="2021-09-21T06:46:19.265" v="10"/>
        <pc:sldMkLst>
          <pc:docMk/>
          <pc:sldMk cId="1639776448" sldId="1618"/>
        </pc:sldMkLst>
      </pc:sldChg>
    </pc:docChg>
  </pc:docChgLst>
  <pc:docChgLst>
    <pc:chgData name="Konstantin Kozetov" userId="f7650054-e134-44fe-abd0-69be07dffc62" providerId="ADAL" clId="{CCB77A4E-19C5-4177-BC97-7464213AE87A}"/>
    <pc:docChg chg="undo custSel addSld delSld modSld sldOrd">
      <pc:chgData name="Konstantin Kozetov" userId="f7650054-e134-44fe-abd0-69be07dffc62" providerId="ADAL" clId="{CCB77A4E-19C5-4177-BC97-7464213AE87A}" dt="2021-09-13T07:53:38.474" v="4510" actId="478"/>
      <pc:docMkLst>
        <pc:docMk/>
      </pc:docMkLst>
      <pc:sldChg chg="del">
        <pc:chgData name="Konstantin Kozetov" userId="f7650054-e134-44fe-abd0-69be07dffc62" providerId="ADAL" clId="{CCB77A4E-19C5-4177-BC97-7464213AE87A}" dt="2021-08-17T19:49:40.498" v="3127" actId="47"/>
        <pc:sldMkLst>
          <pc:docMk/>
          <pc:sldMk cId="3902263199" sldId="256"/>
        </pc:sldMkLst>
      </pc:sldChg>
      <pc:sldChg chg="addSp modSp add mod ord">
        <pc:chgData name="Konstantin Kozetov" userId="f7650054-e134-44fe-abd0-69be07dffc62" providerId="ADAL" clId="{CCB77A4E-19C5-4177-BC97-7464213AE87A}" dt="2021-08-18T06:18:53.230" v="3230" actId="1076"/>
        <pc:sldMkLst>
          <pc:docMk/>
          <pc:sldMk cId="3590862944" sldId="258"/>
        </pc:sldMkLst>
        <pc:spChg chg="mod">
          <ac:chgData name="Konstantin Kozetov" userId="f7650054-e134-44fe-abd0-69be07dffc62" providerId="ADAL" clId="{CCB77A4E-19C5-4177-BC97-7464213AE87A}" dt="2021-08-17T18:38:16.606" v="1630" actId="1076"/>
          <ac:spMkLst>
            <pc:docMk/>
            <pc:sldMk cId="3590862944" sldId="258"/>
            <ac:spMk id="35" creationId="{33E53CA4-B451-44A5-AEB2-17A5B62086D6}"/>
          </ac:spMkLst>
        </pc:spChg>
        <pc:spChg chg="mod">
          <ac:chgData name="Konstantin Kozetov" userId="f7650054-e134-44fe-abd0-69be07dffc62" providerId="ADAL" clId="{CCB77A4E-19C5-4177-BC97-7464213AE87A}" dt="2021-08-17T18:38:07.978" v="1629" actId="14100"/>
          <ac:spMkLst>
            <pc:docMk/>
            <pc:sldMk cId="3590862944" sldId="258"/>
            <ac:spMk id="49" creationId="{31FDA7CC-6F83-4A9B-9D13-A025EB7C564F}"/>
          </ac:spMkLst>
        </pc:spChg>
        <pc:picChg chg="mod">
          <ac:chgData name="Konstantin Kozetov" userId="f7650054-e134-44fe-abd0-69be07dffc62" providerId="ADAL" clId="{CCB77A4E-19C5-4177-BC97-7464213AE87A}" dt="2021-08-18T06:18:50.527" v="3229" actId="688"/>
          <ac:picMkLst>
            <pc:docMk/>
            <pc:sldMk cId="3590862944" sldId="258"/>
            <ac:picMk id="14" creationId="{F98F1FE4-F363-4D6B-B93F-B6EEA0DB7CDB}"/>
          </ac:picMkLst>
        </pc:picChg>
        <pc:picChg chg="add mod">
          <ac:chgData name="Konstantin Kozetov" userId="f7650054-e134-44fe-abd0-69be07dffc62" providerId="ADAL" clId="{CCB77A4E-19C5-4177-BC97-7464213AE87A}" dt="2021-08-18T06:18:53.230" v="3230" actId="1076"/>
          <ac:picMkLst>
            <pc:docMk/>
            <pc:sldMk cId="3590862944" sldId="258"/>
            <ac:picMk id="60" creationId="{9283C12E-5A97-4CD5-BBFF-4B8533E720D6}"/>
          </ac:picMkLst>
        </pc:picChg>
      </pc:sldChg>
      <pc:sldChg chg="del">
        <pc:chgData name="Konstantin Kozetov" userId="f7650054-e134-44fe-abd0-69be07dffc62" providerId="ADAL" clId="{CCB77A4E-19C5-4177-BC97-7464213AE87A}" dt="2021-08-17T18:53:47.156" v="1946" actId="47"/>
        <pc:sldMkLst>
          <pc:docMk/>
          <pc:sldMk cId="852119590" sldId="261"/>
        </pc:sldMkLst>
      </pc:sldChg>
      <pc:sldChg chg="del">
        <pc:chgData name="Konstantin Kozetov" userId="f7650054-e134-44fe-abd0-69be07dffc62" providerId="ADAL" clId="{CCB77A4E-19C5-4177-BC97-7464213AE87A}" dt="2021-08-17T18:53:48.603" v="1947" actId="47"/>
        <pc:sldMkLst>
          <pc:docMk/>
          <pc:sldMk cId="1724621610" sldId="262"/>
        </pc:sldMkLst>
      </pc:sldChg>
      <pc:sldChg chg="del">
        <pc:chgData name="Konstantin Kozetov" userId="f7650054-e134-44fe-abd0-69be07dffc62" providerId="ADAL" clId="{CCB77A4E-19C5-4177-BC97-7464213AE87A}" dt="2021-08-17T18:53:50.009" v="1948" actId="47"/>
        <pc:sldMkLst>
          <pc:docMk/>
          <pc:sldMk cId="1903971297" sldId="263"/>
        </pc:sldMkLst>
      </pc:sldChg>
      <pc:sldChg chg="del">
        <pc:chgData name="Konstantin Kozetov" userId="f7650054-e134-44fe-abd0-69be07dffc62" providerId="ADAL" clId="{CCB77A4E-19C5-4177-BC97-7464213AE87A}" dt="2021-08-17T18:53:51.581" v="1949" actId="47"/>
        <pc:sldMkLst>
          <pc:docMk/>
          <pc:sldMk cId="1635268271" sldId="264"/>
        </pc:sldMkLst>
      </pc:sldChg>
      <pc:sldChg chg="del">
        <pc:chgData name="Konstantin Kozetov" userId="f7650054-e134-44fe-abd0-69be07dffc62" providerId="ADAL" clId="{CCB77A4E-19C5-4177-BC97-7464213AE87A}" dt="2021-08-17T18:53:58.714" v="1950" actId="47"/>
        <pc:sldMkLst>
          <pc:docMk/>
          <pc:sldMk cId="3774442082" sldId="265"/>
        </pc:sldMkLst>
      </pc:sldChg>
      <pc:sldChg chg="del">
        <pc:chgData name="Konstantin Kozetov" userId="f7650054-e134-44fe-abd0-69be07dffc62" providerId="ADAL" clId="{CCB77A4E-19C5-4177-BC97-7464213AE87A}" dt="2021-08-17T18:55:18.261" v="1972" actId="47"/>
        <pc:sldMkLst>
          <pc:docMk/>
          <pc:sldMk cId="3520125437" sldId="266"/>
        </pc:sldMkLst>
      </pc:sldChg>
      <pc:sldChg chg="del">
        <pc:chgData name="Konstantin Kozetov" userId="f7650054-e134-44fe-abd0-69be07dffc62" providerId="ADAL" clId="{CCB77A4E-19C5-4177-BC97-7464213AE87A}" dt="2021-08-17T18:53:44.720" v="1944" actId="47"/>
        <pc:sldMkLst>
          <pc:docMk/>
          <pc:sldMk cId="301902165" sldId="267"/>
        </pc:sldMkLst>
      </pc:sldChg>
      <pc:sldChg chg="del">
        <pc:chgData name="Konstantin Kozetov" userId="f7650054-e134-44fe-abd0-69be07dffc62" providerId="ADAL" clId="{CCB77A4E-19C5-4177-BC97-7464213AE87A}" dt="2021-08-17T18:53:45.792" v="1945" actId="47"/>
        <pc:sldMkLst>
          <pc:docMk/>
          <pc:sldMk cId="3751340404" sldId="268"/>
        </pc:sldMkLst>
      </pc:sldChg>
      <pc:sldChg chg="modSp add del mod">
        <pc:chgData name="Konstantin Kozetov" userId="f7650054-e134-44fe-abd0-69be07dffc62" providerId="ADAL" clId="{CCB77A4E-19C5-4177-BC97-7464213AE87A}" dt="2021-08-17T17:43:50.814" v="605" actId="47"/>
        <pc:sldMkLst>
          <pc:docMk/>
          <pc:sldMk cId="1984152542" sldId="1532"/>
        </pc:sldMkLst>
        <pc:spChg chg="mod">
          <ac:chgData name="Konstantin Kozetov" userId="f7650054-e134-44fe-abd0-69be07dffc62" providerId="ADAL" clId="{CCB77A4E-19C5-4177-BC97-7464213AE87A}" dt="2021-08-17T15:38:23.016" v="255" actId="1076"/>
          <ac:spMkLst>
            <pc:docMk/>
            <pc:sldMk cId="1984152542" sldId="1532"/>
            <ac:spMk id="14" creationId="{CA3BA4C8-5088-421A-B7C8-0C7A46F5E6DC}"/>
          </ac:spMkLst>
        </pc:spChg>
        <pc:spChg chg="mod">
          <ac:chgData name="Konstantin Kozetov" userId="f7650054-e134-44fe-abd0-69be07dffc62" providerId="ADAL" clId="{CCB77A4E-19C5-4177-BC97-7464213AE87A}" dt="2021-08-17T15:38:23.016" v="255" actId="1076"/>
          <ac:spMkLst>
            <pc:docMk/>
            <pc:sldMk cId="1984152542" sldId="1532"/>
            <ac:spMk id="17" creationId="{66BACFB1-4DCA-48E8-91FC-867F7F4C2225}"/>
          </ac:spMkLst>
        </pc:spChg>
        <pc:spChg chg="mod">
          <ac:chgData name="Konstantin Kozetov" userId="f7650054-e134-44fe-abd0-69be07dffc62" providerId="ADAL" clId="{CCB77A4E-19C5-4177-BC97-7464213AE87A}" dt="2021-08-17T15:38:23.016" v="255" actId="1076"/>
          <ac:spMkLst>
            <pc:docMk/>
            <pc:sldMk cId="1984152542" sldId="1532"/>
            <ac:spMk id="18" creationId="{73D3E0D0-CA4A-4942-AE0A-8AD23B22DE91}"/>
          </ac:spMkLst>
        </pc:spChg>
        <pc:spChg chg="mod">
          <ac:chgData name="Konstantin Kozetov" userId="f7650054-e134-44fe-abd0-69be07dffc62" providerId="ADAL" clId="{CCB77A4E-19C5-4177-BC97-7464213AE87A}" dt="2021-08-17T15:38:56.131" v="261" actId="1036"/>
          <ac:spMkLst>
            <pc:docMk/>
            <pc:sldMk cId="1984152542" sldId="1532"/>
            <ac:spMk id="27" creationId="{CFC3688C-3B5B-46EB-BACF-46CABB5EDD55}"/>
          </ac:spMkLst>
        </pc:spChg>
        <pc:cxnChg chg="mod">
          <ac:chgData name="Konstantin Kozetov" userId="f7650054-e134-44fe-abd0-69be07dffc62" providerId="ADAL" clId="{CCB77A4E-19C5-4177-BC97-7464213AE87A}" dt="2021-08-17T15:38:49.442" v="259" actId="14100"/>
          <ac:cxnSpMkLst>
            <pc:docMk/>
            <pc:sldMk cId="1984152542" sldId="1532"/>
            <ac:cxnSpMk id="6" creationId="{9C0EFA34-E328-4272-AA42-9E10F7D48D8F}"/>
          </ac:cxnSpMkLst>
        </pc:cxnChg>
        <pc:cxnChg chg="mod">
          <ac:chgData name="Konstantin Kozetov" userId="f7650054-e134-44fe-abd0-69be07dffc62" providerId="ADAL" clId="{CCB77A4E-19C5-4177-BC97-7464213AE87A}" dt="2021-08-17T15:38:53.896" v="260" actId="14100"/>
          <ac:cxnSpMkLst>
            <pc:docMk/>
            <pc:sldMk cId="1984152542" sldId="1532"/>
            <ac:cxnSpMk id="25" creationId="{36ABAA72-363F-4415-9ACF-864E71492853}"/>
          </ac:cxnSpMkLst>
        </pc:cxnChg>
        <pc:cxnChg chg="mod">
          <ac:chgData name="Konstantin Kozetov" userId="f7650054-e134-44fe-abd0-69be07dffc62" providerId="ADAL" clId="{CCB77A4E-19C5-4177-BC97-7464213AE87A}" dt="2021-08-17T15:38:28.607" v="256" actId="1076"/>
          <ac:cxnSpMkLst>
            <pc:docMk/>
            <pc:sldMk cId="1984152542" sldId="1532"/>
            <ac:cxnSpMk id="28" creationId="{F52AFC4A-3EA1-4CE4-8FBB-4AB4A339DE0C}"/>
          </ac:cxnSpMkLst>
        </pc:cxnChg>
        <pc:cxnChg chg="mod">
          <ac:chgData name="Konstantin Kozetov" userId="f7650054-e134-44fe-abd0-69be07dffc62" providerId="ADAL" clId="{CCB77A4E-19C5-4177-BC97-7464213AE87A}" dt="2021-08-17T15:38:31.876" v="257" actId="1076"/>
          <ac:cxnSpMkLst>
            <pc:docMk/>
            <pc:sldMk cId="1984152542" sldId="1532"/>
            <ac:cxnSpMk id="31" creationId="{A0DBD8D3-9AED-477A-B17B-6B714B50550A}"/>
          </ac:cxnSpMkLst>
        </pc:cxnChg>
      </pc:sldChg>
      <pc:sldChg chg="del">
        <pc:chgData name="Konstantin Kozetov" userId="f7650054-e134-44fe-abd0-69be07dffc62" providerId="ADAL" clId="{CCB77A4E-19C5-4177-BC97-7464213AE87A}" dt="2021-08-17T15:12:22.120" v="1" actId="47"/>
        <pc:sldMkLst>
          <pc:docMk/>
          <pc:sldMk cId="34479009" sldId="1601"/>
        </pc:sldMkLst>
      </pc:sldChg>
      <pc:sldChg chg="del">
        <pc:chgData name="Konstantin Kozetov" userId="f7650054-e134-44fe-abd0-69be07dffc62" providerId="ADAL" clId="{CCB77A4E-19C5-4177-BC97-7464213AE87A}" dt="2021-08-17T15:12:23.147" v="3" actId="47"/>
        <pc:sldMkLst>
          <pc:docMk/>
          <pc:sldMk cId="3462520338" sldId="1603"/>
        </pc:sldMkLst>
      </pc:sldChg>
      <pc:sldChg chg="del">
        <pc:chgData name="Konstantin Kozetov" userId="f7650054-e134-44fe-abd0-69be07dffc62" providerId="ADAL" clId="{CCB77A4E-19C5-4177-BC97-7464213AE87A}" dt="2021-08-17T15:12:24.166" v="4" actId="47"/>
        <pc:sldMkLst>
          <pc:docMk/>
          <pc:sldMk cId="882283134" sldId="1604"/>
        </pc:sldMkLst>
      </pc:sldChg>
      <pc:sldChg chg="del">
        <pc:chgData name="Konstantin Kozetov" userId="f7650054-e134-44fe-abd0-69be07dffc62" providerId="ADAL" clId="{CCB77A4E-19C5-4177-BC97-7464213AE87A}" dt="2021-08-17T15:12:21.510" v="0" actId="47"/>
        <pc:sldMkLst>
          <pc:docMk/>
          <pc:sldMk cId="3807322196" sldId="1608"/>
        </pc:sldMkLst>
      </pc:sldChg>
      <pc:sldChg chg="del">
        <pc:chgData name="Konstantin Kozetov" userId="f7650054-e134-44fe-abd0-69be07dffc62" providerId="ADAL" clId="{CCB77A4E-19C5-4177-BC97-7464213AE87A}" dt="2021-08-17T15:12:22.716" v="2" actId="47"/>
        <pc:sldMkLst>
          <pc:docMk/>
          <pc:sldMk cId="782699070" sldId="1609"/>
        </pc:sldMkLst>
      </pc:sldChg>
      <pc:sldChg chg="del">
        <pc:chgData name="Konstantin Kozetov" userId="f7650054-e134-44fe-abd0-69be07dffc62" providerId="ADAL" clId="{CCB77A4E-19C5-4177-BC97-7464213AE87A}" dt="2021-08-17T15:12:24.937" v="5" actId="47"/>
        <pc:sldMkLst>
          <pc:docMk/>
          <pc:sldMk cId="1495334348" sldId="1610"/>
        </pc:sldMkLst>
      </pc:sldChg>
      <pc:sldChg chg="addSp delSp modSp del mod ord">
        <pc:chgData name="Konstantin Kozetov" userId="f7650054-e134-44fe-abd0-69be07dffc62" providerId="ADAL" clId="{CCB77A4E-19C5-4177-BC97-7464213AE87A}" dt="2021-09-13T06:11:24.402" v="3663" actId="47"/>
        <pc:sldMkLst>
          <pc:docMk/>
          <pc:sldMk cId="3287991609" sldId="1611"/>
        </pc:sldMkLst>
        <pc:spChg chg="mod">
          <ac:chgData name="Konstantin Kozetov" userId="f7650054-e134-44fe-abd0-69be07dffc62" providerId="ADAL" clId="{CCB77A4E-19C5-4177-BC97-7464213AE87A}" dt="2021-08-18T06:19:26.968" v="3241" actId="14100"/>
          <ac:spMkLst>
            <pc:docMk/>
            <pc:sldMk cId="3287991609" sldId="1611"/>
            <ac:spMk id="3" creationId="{8E753B56-72FC-443C-B0A9-A840E61146D3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4" creationId="{EE5E4425-1531-4B60-AE46-2F838B0A8791}"/>
          </ac:spMkLst>
        </pc:spChg>
        <pc:spChg chg="add mod">
          <ac:chgData name="Konstantin Kozetov" userId="f7650054-e134-44fe-abd0-69be07dffc62" providerId="ADAL" clId="{CCB77A4E-19C5-4177-BC97-7464213AE87A}" dt="2021-08-17T15:16:33.011" v="100" actId="164"/>
          <ac:spMkLst>
            <pc:docMk/>
            <pc:sldMk cId="3287991609" sldId="1611"/>
            <ac:spMk id="5" creationId="{089153CA-4DBF-4A38-8C1F-336216BB3932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9" creationId="{DE634BCE-0383-4F42-AB78-9B1CB0F3AF6B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11" creationId="{96310D10-7D4B-4C6E-B460-BAFAD4A48AE1}"/>
          </ac:spMkLst>
        </pc:spChg>
        <pc:spChg chg="add del mod">
          <ac:chgData name="Konstantin Kozetov" userId="f7650054-e134-44fe-abd0-69be07dffc62" providerId="ADAL" clId="{CCB77A4E-19C5-4177-BC97-7464213AE87A}" dt="2021-08-17T15:32:18" v="211" actId="478"/>
          <ac:spMkLst>
            <pc:docMk/>
            <pc:sldMk cId="3287991609" sldId="1611"/>
            <ac:spMk id="12" creationId="{9A219B65-D4E0-46FF-BB7A-9B4E0225A0F0}"/>
          </ac:spMkLst>
        </pc:spChg>
        <pc:spChg chg="mod">
          <ac:chgData name="Konstantin Kozetov" userId="f7650054-e134-44fe-abd0-69be07dffc62" providerId="ADAL" clId="{CCB77A4E-19C5-4177-BC97-7464213AE87A}" dt="2021-08-17T15:14:15.009" v="73" actId="1076"/>
          <ac:spMkLst>
            <pc:docMk/>
            <pc:sldMk cId="3287991609" sldId="1611"/>
            <ac:spMk id="15" creationId="{2FAC363B-A307-4CA3-802A-45B27E1325D8}"/>
          </ac:spMkLst>
        </pc:spChg>
        <pc:spChg chg="mod">
          <ac:chgData name="Konstantin Kozetov" userId="f7650054-e134-44fe-abd0-69be07dffc62" providerId="ADAL" clId="{CCB77A4E-19C5-4177-BC97-7464213AE87A}" dt="2021-08-17T15:14:15.009" v="73" actId="1076"/>
          <ac:spMkLst>
            <pc:docMk/>
            <pc:sldMk cId="3287991609" sldId="1611"/>
            <ac:spMk id="23" creationId="{8730F2D9-61A7-4347-B550-6D3CFD713011}"/>
          </ac:spMkLst>
        </pc:spChg>
        <pc:spChg chg="mod">
          <ac:chgData name="Konstantin Kozetov" userId="f7650054-e134-44fe-abd0-69be07dffc62" providerId="ADAL" clId="{CCB77A4E-19C5-4177-BC97-7464213AE87A}" dt="2021-08-17T15:14:15.009" v="73" actId="1076"/>
          <ac:spMkLst>
            <pc:docMk/>
            <pc:sldMk cId="3287991609" sldId="1611"/>
            <ac:spMk id="24" creationId="{911F2C5B-3C92-4AE6-B192-EAEB76DADC49}"/>
          </ac:spMkLst>
        </pc:spChg>
        <pc:spChg chg="del">
          <ac:chgData name="Konstantin Kozetov" userId="f7650054-e134-44fe-abd0-69be07dffc62" providerId="ADAL" clId="{CCB77A4E-19C5-4177-BC97-7464213AE87A}" dt="2021-08-17T15:14:35.090" v="77" actId="478"/>
          <ac:spMkLst>
            <pc:docMk/>
            <pc:sldMk cId="3287991609" sldId="1611"/>
            <ac:spMk id="25" creationId="{3B268A6F-135E-483B-9E7F-7E26C57AA460}"/>
          </ac:spMkLst>
        </pc:spChg>
        <pc:spChg chg="mod">
          <ac:chgData name="Konstantin Kozetov" userId="f7650054-e134-44fe-abd0-69be07dffc62" providerId="ADAL" clId="{CCB77A4E-19C5-4177-BC97-7464213AE87A}" dt="2021-08-17T15:22:21.779" v="198" actId="14100"/>
          <ac:spMkLst>
            <pc:docMk/>
            <pc:sldMk cId="3287991609" sldId="1611"/>
            <ac:spMk id="36" creationId="{5384323B-74AE-4A75-9999-DF040533C770}"/>
          </ac:spMkLst>
        </pc:spChg>
        <pc:spChg chg="mod">
          <ac:chgData name="Konstantin Kozetov" userId="f7650054-e134-44fe-abd0-69be07dffc62" providerId="ADAL" clId="{CCB77A4E-19C5-4177-BC97-7464213AE87A}" dt="2021-08-17T15:21:55.848" v="194" actId="14100"/>
          <ac:spMkLst>
            <pc:docMk/>
            <pc:sldMk cId="3287991609" sldId="1611"/>
            <ac:spMk id="47" creationId="{6EBB5368-837A-4A1C-8D16-026BF81FABD8}"/>
          </ac:spMkLst>
        </pc:spChg>
        <pc:spChg chg="mod">
          <ac:chgData name="Konstantin Kozetov" userId="f7650054-e134-44fe-abd0-69be07dffc62" providerId="ADAL" clId="{CCB77A4E-19C5-4177-BC97-7464213AE87A}" dt="2021-08-18T06:19:15.455" v="3236" actId="14100"/>
          <ac:spMkLst>
            <pc:docMk/>
            <pc:sldMk cId="3287991609" sldId="1611"/>
            <ac:spMk id="48" creationId="{C0C3BC6E-7BFC-496D-A30C-1C6EF72FEC13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49" creationId="{6C5A690E-ED14-450F-81A1-8A37D3912168}"/>
          </ac:spMkLst>
        </pc:spChg>
        <pc:spChg chg="mod">
          <ac:chgData name="Konstantin Kozetov" userId="f7650054-e134-44fe-abd0-69be07dffc62" providerId="ADAL" clId="{CCB77A4E-19C5-4177-BC97-7464213AE87A}" dt="2021-08-17T15:32:45.788" v="212" actId="14100"/>
          <ac:spMkLst>
            <pc:docMk/>
            <pc:sldMk cId="3287991609" sldId="1611"/>
            <ac:spMk id="50" creationId="{F3B3DB04-C300-49D8-A710-6323932450DE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52" creationId="{A77B90FD-1B35-4480-A4B2-805E428A5440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53" creationId="{F2DC3F14-184A-44F4-8F6A-CD2772F623CF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54" creationId="{90F71956-379B-40BE-9E95-25F043778DFF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55" creationId="{250E5261-D747-42A3-8086-511C7E5619B7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56" creationId="{C1CD8E5F-9790-4470-899C-5EF506691216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57" creationId="{06E54355-0298-41F3-8E66-CC8F968EA539}"/>
          </ac:spMkLst>
        </pc:spChg>
        <pc:spChg chg="mod">
          <ac:chgData name="Konstantin Kozetov" userId="f7650054-e134-44fe-abd0-69be07dffc62" providerId="ADAL" clId="{CCB77A4E-19C5-4177-BC97-7464213AE87A}" dt="2021-08-17T15:39:34.005" v="262" actId="14100"/>
          <ac:spMkLst>
            <pc:docMk/>
            <pc:sldMk cId="3287991609" sldId="1611"/>
            <ac:spMk id="60" creationId="{22CB274C-801C-4A9B-A5B4-1EE2E1A57710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61" creationId="{2F70311C-F363-4806-ADB9-AB34FC83FF7F}"/>
          </ac:spMkLst>
        </pc:spChg>
        <pc:spChg chg="mod">
          <ac:chgData name="Konstantin Kozetov" userId="f7650054-e134-44fe-abd0-69be07dffc62" providerId="ADAL" clId="{CCB77A4E-19C5-4177-BC97-7464213AE87A}" dt="2021-08-17T15:33:31.168" v="220" actId="14100"/>
          <ac:spMkLst>
            <pc:docMk/>
            <pc:sldMk cId="3287991609" sldId="1611"/>
            <ac:spMk id="69" creationId="{E54B4776-53E2-4533-88C8-1CA4A15414AE}"/>
          </ac:spMkLst>
        </pc:spChg>
        <pc:spChg chg="mod">
          <ac:chgData name="Konstantin Kozetov" userId="f7650054-e134-44fe-abd0-69be07dffc62" providerId="ADAL" clId="{CCB77A4E-19C5-4177-BC97-7464213AE87A}" dt="2021-08-17T15:18:34.965" v="161" actId="1035"/>
          <ac:spMkLst>
            <pc:docMk/>
            <pc:sldMk cId="3287991609" sldId="1611"/>
            <ac:spMk id="70" creationId="{D3426899-C4A1-4AAD-92C1-4E08D97C21DF}"/>
          </ac:spMkLst>
        </pc:spChg>
        <pc:spChg chg="mod">
          <ac:chgData name="Konstantin Kozetov" userId="f7650054-e134-44fe-abd0-69be07dffc62" providerId="ADAL" clId="{CCB77A4E-19C5-4177-BC97-7464213AE87A}" dt="2021-08-17T15:33:16.313" v="215" actId="14100"/>
          <ac:spMkLst>
            <pc:docMk/>
            <pc:sldMk cId="3287991609" sldId="1611"/>
            <ac:spMk id="71" creationId="{1C02E82D-3840-4BAB-9B2E-243EDA3AE56A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72" creationId="{170D2059-FFBF-414E-B1C5-91C734242969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73" creationId="{FE67611F-7D70-4BA8-90C5-9599C8798220}"/>
          </ac:spMkLst>
        </pc:spChg>
        <pc:spChg chg="mod">
          <ac:chgData name="Konstantin Kozetov" userId="f7650054-e134-44fe-abd0-69be07dffc62" providerId="ADAL" clId="{CCB77A4E-19C5-4177-BC97-7464213AE87A}" dt="2021-08-17T15:22:13.128" v="197" actId="14100"/>
          <ac:spMkLst>
            <pc:docMk/>
            <pc:sldMk cId="3287991609" sldId="1611"/>
            <ac:spMk id="77" creationId="{100BFF2E-9211-48F4-8D8C-FFC9472C57E1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78" creationId="{48B771DF-788A-4B9D-B61A-40A3A8C6F9A7}"/>
          </ac:spMkLst>
        </pc:spChg>
        <pc:spChg chg="mod">
          <ac:chgData name="Konstantin Kozetov" userId="f7650054-e134-44fe-abd0-69be07dffc62" providerId="ADAL" clId="{CCB77A4E-19C5-4177-BC97-7464213AE87A}" dt="2021-08-17T15:22:08.491" v="196" actId="14100"/>
          <ac:spMkLst>
            <pc:docMk/>
            <pc:sldMk cId="3287991609" sldId="1611"/>
            <ac:spMk id="79" creationId="{C0FC6EB5-2753-41E1-BEA7-00486B17A672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80" creationId="{C860A0E6-1AB3-4161-9601-F41B65CC2D83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81" creationId="{0DB81FA8-995E-4BA5-B568-0073EDE68988}"/>
          </ac:spMkLst>
        </pc:spChg>
        <pc:spChg chg="add mod">
          <ac:chgData name="Konstantin Kozetov" userId="f7650054-e134-44fe-abd0-69be07dffc62" providerId="ADAL" clId="{CCB77A4E-19C5-4177-BC97-7464213AE87A}" dt="2021-08-17T15:14:32.986" v="76" actId="1076"/>
          <ac:spMkLst>
            <pc:docMk/>
            <pc:sldMk cId="3287991609" sldId="1611"/>
            <ac:spMk id="85" creationId="{CED428A9-D5A9-417A-A43F-7ECDFD39F8F8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86" creationId="{5E1AAB30-5A4A-4119-9DAB-8BD58B48960A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88" creationId="{C4B5876D-E82D-4326-8174-6A98201E4C6E}"/>
          </ac:spMkLst>
        </pc:spChg>
        <pc:spChg chg="mod">
          <ac:chgData name="Konstantin Kozetov" userId="f7650054-e134-44fe-abd0-69be07dffc62" providerId="ADAL" clId="{CCB77A4E-19C5-4177-BC97-7464213AE87A}" dt="2021-08-17T15:15:07.704" v="83" actId="20577"/>
          <ac:spMkLst>
            <pc:docMk/>
            <pc:sldMk cId="3287991609" sldId="1611"/>
            <ac:spMk id="89" creationId="{002FB541-FD10-4B64-90FF-3DA0083CD9A4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90" creationId="{CDE9584B-F1F5-4D29-84CD-B9642643AFCF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91" creationId="{A3B21B32-A8CD-491D-BB49-1CE58FC1B6A7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92" creationId="{0F130B9D-A1E5-4123-AB92-49C67C1935DE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93" creationId="{9B0ADC80-7DAB-45F2-9840-6EF51C9FCEF4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95" creationId="{9219976B-6892-4B19-8C5F-DAB38A74CF01}"/>
          </ac:spMkLst>
        </pc:spChg>
        <pc:spChg chg="mod">
          <ac:chgData name="Konstantin Kozetov" userId="f7650054-e134-44fe-abd0-69be07dffc62" providerId="ADAL" clId="{CCB77A4E-19C5-4177-BC97-7464213AE87A}" dt="2021-08-18T06:19:32.262" v="3243" actId="164"/>
          <ac:spMkLst>
            <pc:docMk/>
            <pc:sldMk cId="3287991609" sldId="1611"/>
            <ac:spMk id="96" creationId="{9010539E-9480-4F47-8534-D5C88151EFD1}"/>
          </ac:spMkLst>
        </pc:spChg>
        <pc:spChg chg="mod">
          <ac:chgData name="Konstantin Kozetov" userId="f7650054-e134-44fe-abd0-69be07dffc62" providerId="ADAL" clId="{CCB77A4E-19C5-4177-BC97-7464213AE87A}" dt="2021-08-18T06:19:39.185" v="3246" actId="1076"/>
          <ac:spMkLst>
            <pc:docMk/>
            <pc:sldMk cId="3287991609" sldId="1611"/>
            <ac:spMk id="97" creationId="{6E2BE8F1-FF40-43D8-8C18-9654628646B4}"/>
          </ac:spMkLst>
        </pc:spChg>
        <pc:spChg chg="mod">
          <ac:chgData name="Konstantin Kozetov" userId="f7650054-e134-44fe-abd0-69be07dffc62" providerId="ADAL" clId="{CCB77A4E-19C5-4177-BC97-7464213AE87A}" dt="2021-08-17T15:13:21.506" v="64" actId="1035"/>
          <ac:spMkLst>
            <pc:docMk/>
            <pc:sldMk cId="3287991609" sldId="1611"/>
            <ac:spMk id="98" creationId="{5BE948C6-B654-4BBA-8881-34866D6EF82D}"/>
          </ac:spMkLst>
        </pc:spChg>
        <pc:spChg chg="mod">
          <ac:chgData name="Konstantin Kozetov" userId="f7650054-e134-44fe-abd0-69be07dffc62" providerId="ADAL" clId="{CCB77A4E-19C5-4177-BC97-7464213AE87A}" dt="2021-08-18T06:19:32.262" v="3243" actId="164"/>
          <ac:spMkLst>
            <pc:docMk/>
            <pc:sldMk cId="3287991609" sldId="1611"/>
            <ac:spMk id="99" creationId="{0E16CE2D-341E-4E13-A215-34E1AE434457}"/>
          </ac:spMkLst>
        </pc:spChg>
        <pc:spChg chg="add mod">
          <ac:chgData name="Konstantin Kozetov" userId="f7650054-e134-44fe-abd0-69be07dffc62" providerId="ADAL" clId="{CCB77A4E-19C5-4177-BC97-7464213AE87A}" dt="2021-08-17T15:14:45.941" v="80" actId="1076"/>
          <ac:spMkLst>
            <pc:docMk/>
            <pc:sldMk cId="3287991609" sldId="1611"/>
            <ac:spMk id="100" creationId="{F1F20ECC-F5FD-4E79-ACE7-5CF1287450FF}"/>
          </ac:spMkLst>
        </pc:spChg>
        <pc:spChg chg="add mod">
          <ac:chgData name="Konstantin Kozetov" userId="f7650054-e134-44fe-abd0-69be07dffc62" providerId="ADAL" clId="{CCB77A4E-19C5-4177-BC97-7464213AE87A}" dt="2021-08-17T15:16:33.011" v="100" actId="164"/>
          <ac:spMkLst>
            <pc:docMk/>
            <pc:sldMk cId="3287991609" sldId="1611"/>
            <ac:spMk id="102" creationId="{AA32FB7D-AB2D-4D23-818B-F5ABFE8086BB}"/>
          </ac:spMkLst>
        </pc:spChg>
        <pc:spChg chg="add mod">
          <ac:chgData name="Konstantin Kozetov" userId="f7650054-e134-44fe-abd0-69be07dffc62" providerId="ADAL" clId="{CCB77A4E-19C5-4177-BC97-7464213AE87A}" dt="2021-08-17T15:16:33.011" v="100" actId="164"/>
          <ac:spMkLst>
            <pc:docMk/>
            <pc:sldMk cId="3287991609" sldId="1611"/>
            <ac:spMk id="103" creationId="{C2F09AA3-9408-45A3-A478-04C7A20D98EB}"/>
          </ac:spMkLst>
        </pc:spChg>
        <pc:spChg chg="add mod">
          <ac:chgData name="Konstantin Kozetov" userId="f7650054-e134-44fe-abd0-69be07dffc62" providerId="ADAL" clId="{CCB77A4E-19C5-4177-BC97-7464213AE87A}" dt="2021-08-17T15:16:33.011" v="100" actId="164"/>
          <ac:spMkLst>
            <pc:docMk/>
            <pc:sldMk cId="3287991609" sldId="1611"/>
            <ac:spMk id="104" creationId="{F04121FA-2502-4672-AFB9-C2931F4DDFB6}"/>
          </ac:spMkLst>
        </pc:spChg>
        <pc:spChg chg="add mod">
          <ac:chgData name="Konstantin Kozetov" userId="f7650054-e134-44fe-abd0-69be07dffc62" providerId="ADAL" clId="{CCB77A4E-19C5-4177-BC97-7464213AE87A}" dt="2021-08-17T15:21:19.365" v="186" actId="14100"/>
          <ac:spMkLst>
            <pc:docMk/>
            <pc:sldMk cId="3287991609" sldId="1611"/>
            <ac:spMk id="108" creationId="{2E6AE10C-A4D4-4C42-9E42-CB378713FFFA}"/>
          </ac:spMkLst>
        </pc:spChg>
        <pc:spChg chg="add mod">
          <ac:chgData name="Konstantin Kozetov" userId="f7650054-e134-44fe-abd0-69be07dffc62" providerId="ADAL" clId="{CCB77A4E-19C5-4177-BC97-7464213AE87A}" dt="2021-08-17T15:21:26.168" v="188" actId="571"/>
          <ac:spMkLst>
            <pc:docMk/>
            <pc:sldMk cId="3287991609" sldId="1611"/>
            <ac:spMk id="109" creationId="{59CB8971-313E-4CC2-A60F-B859052931D0}"/>
          </ac:spMkLst>
        </pc:spChg>
        <pc:spChg chg="add mod">
          <ac:chgData name="Konstantin Kozetov" userId="f7650054-e134-44fe-abd0-69be07dffc62" providerId="ADAL" clId="{CCB77A4E-19C5-4177-BC97-7464213AE87A}" dt="2021-08-17T15:21:40.763" v="191" actId="571"/>
          <ac:spMkLst>
            <pc:docMk/>
            <pc:sldMk cId="3287991609" sldId="1611"/>
            <ac:spMk id="110" creationId="{EC8EB90C-48AC-4C96-A28C-E2100265337A}"/>
          </ac:spMkLst>
        </pc:spChg>
        <pc:spChg chg="add del mod">
          <ac:chgData name="Konstantin Kozetov" userId="f7650054-e134-44fe-abd0-69be07dffc62" providerId="ADAL" clId="{CCB77A4E-19C5-4177-BC97-7464213AE87A}" dt="2021-08-17T15:31:16.717" v="203"/>
          <ac:spMkLst>
            <pc:docMk/>
            <pc:sldMk cId="3287991609" sldId="1611"/>
            <ac:spMk id="111" creationId="{34EB39CE-F469-4982-9C11-60256C538843}"/>
          </ac:spMkLst>
        </pc:spChg>
        <pc:spChg chg="add mod">
          <ac:chgData name="Konstantin Kozetov" userId="f7650054-e134-44fe-abd0-69be07dffc62" providerId="ADAL" clId="{CCB77A4E-19C5-4177-BC97-7464213AE87A}" dt="2021-08-17T15:33:50.326" v="224" actId="571"/>
          <ac:spMkLst>
            <pc:docMk/>
            <pc:sldMk cId="3287991609" sldId="1611"/>
            <ac:spMk id="112" creationId="{262F6E63-43EE-4611-B93F-8A09A5623DD3}"/>
          </ac:spMkLst>
        </pc:spChg>
        <pc:spChg chg="add mod">
          <ac:chgData name="Konstantin Kozetov" userId="f7650054-e134-44fe-abd0-69be07dffc62" providerId="ADAL" clId="{CCB77A4E-19C5-4177-BC97-7464213AE87A}" dt="2021-08-17T15:33:50.326" v="224" actId="571"/>
          <ac:spMkLst>
            <pc:docMk/>
            <pc:sldMk cId="3287991609" sldId="1611"/>
            <ac:spMk id="113" creationId="{E74BC001-26C7-4AF9-B085-78780B2093D2}"/>
          </ac:spMkLst>
        </pc:spChg>
        <pc:grpChg chg="add mod">
          <ac:chgData name="Konstantin Kozetov" userId="f7650054-e134-44fe-abd0-69be07dffc62" providerId="ADAL" clId="{CCB77A4E-19C5-4177-BC97-7464213AE87A}" dt="2021-08-18T06:19:35.203" v="3244" actId="1076"/>
          <ac:grpSpMkLst>
            <pc:docMk/>
            <pc:sldMk cId="3287991609" sldId="1611"/>
            <ac:grpSpMk id="5" creationId="{D5C5F55B-D2DE-4901-8CF3-11990C20B9EF}"/>
          </ac:grpSpMkLst>
        </pc:grpChg>
        <pc:grpChg chg="add del mod">
          <ac:chgData name="Konstantin Kozetov" userId="f7650054-e134-44fe-abd0-69be07dffc62" providerId="ADAL" clId="{CCB77A4E-19C5-4177-BC97-7464213AE87A}" dt="2021-08-17T15:16:57.330" v="104" actId="478"/>
          <ac:grpSpMkLst>
            <pc:docMk/>
            <pc:sldMk cId="3287991609" sldId="1611"/>
            <ac:grpSpMk id="7" creationId="{4E68D3A8-21CF-4DAF-A49E-23E6914B6594}"/>
          </ac:grpSpMkLst>
        </pc:grpChg>
        <pc:picChg chg="mod">
          <ac:chgData name="Konstantin Kozetov" userId="f7650054-e134-44fe-abd0-69be07dffc62" providerId="ADAL" clId="{CCB77A4E-19C5-4177-BC97-7464213AE87A}" dt="2021-08-17T15:13:21.506" v="64" actId="1035"/>
          <ac:picMkLst>
            <pc:docMk/>
            <pc:sldMk cId="3287991609" sldId="1611"/>
            <ac:picMk id="6" creationId="{57E5B4F2-354D-45C6-AE2B-F9AEC7A1D1E7}"/>
          </ac:picMkLst>
        </pc:picChg>
        <pc:picChg chg="add mod modCrop">
          <ac:chgData name="Konstantin Kozetov" userId="f7650054-e134-44fe-abd0-69be07dffc62" providerId="ADAL" clId="{CCB77A4E-19C5-4177-BC97-7464213AE87A}" dt="2021-08-17T15:36:20.062" v="251" actId="1076"/>
          <ac:picMkLst>
            <pc:docMk/>
            <pc:sldMk cId="3287991609" sldId="1611"/>
            <ac:picMk id="10" creationId="{94E3094B-21DF-4E7C-B85F-D643073C9282}"/>
          </ac:picMkLst>
        </pc:picChg>
        <pc:picChg chg="add mod">
          <ac:chgData name="Konstantin Kozetov" userId="f7650054-e134-44fe-abd0-69be07dffc62" providerId="ADAL" clId="{CCB77A4E-19C5-4177-BC97-7464213AE87A}" dt="2021-08-17T15:37:14.702" v="254" actId="14100"/>
          <ac:picMkLst>
            <pc:docMk/>
            <pc:sldMk cId="3287991609" sldId="1611"/>
            <ac:picMk id="14" creationId="{B892DBDD-9AFE-4143-95F9-09801CDAF212}"/>
          </ac:picMkLst>
        </pc:picChg>
        <pc:picChg chg="mod">
          <ac:chgData name="Konstantin Kozetov" userId="f7650054-e134-44fe-abd0-69be07dffc62" providerId="ADAL" clId="{CCB77A4E-19C5-4177-BC97-7464213AE87A}" dt="2021-08-17T15:13:21.506" v="64" actId="1035"/>
          <ac:picMkLst>
            <pc:docMk/>
            <pc:sldMk cId="3287991609" sldId="1611"/>
            <ac:picMk id="26" creationId="{B05EC12E-5541-4305-95A0-8EB784814CDA}"/>
          </ac:picMkLst>
        </pc:picChg>
        <pc:picChg chg="mod">
          <ac:chgData name="Konstantin Kozetov" userId="f7650054-e134-44fe-abd0-69be07dffc62" providerId="ADAL" clId="{CCB77A4E-19C5-4177-BC97-7464213AE87A}" dt="2021-08-17T15:13:21.506" v="64" actId="1035"/>
          <ac:picMkLst>
            <pc:docMk/>
            <pc:sldMk cId="3287991609" sldId="1611"/>
            <ac:picMk id="27" creationId="{5552DF32-2DEA-424B-BEEE-C97F943D57D0}"/>
          </ac:picMkLst>
        </pc:picChg>
        <pc:picChg chg="mod">
          <ac:chgData name="Konstantin Kozetov" userId="f7650054-e134-44fe-abd0-69be07dffc62" providerId="ADAL" clId="{CCB77A4E-19C5-4177-BC97-7464213AE87A}" dt="2021-08-17T15:22:24.516" v="199" actId="1076"/>
          <ac:picMkLst>
            <pc:docMk/>
            <pc:sldMk cId="3287991609" sldId="1611"/>
            <ac:picMk id="33" creationId="{4C434F97-6C5E-43C1-B797-4C04E7D22534}"/>
          </ac:picMkLst>
        </pc:picChg>
        <pc:picChg chg="mod">
          <ac:chgData name="Konstantin Kozetov" userId="f7650054-e134-44fe-abd0-69be07dffc62" providerId="ADAL" clId="{CCB77A4E-19C5-4177-BC97-7464213AE87A}" dt="2021-08-17T15:13:21.506" v="64" actId="1035"/>
          <ac:picMkLst>
            <pc:docMk/>
            <pc:sldMk cId="3287991609" sldId="1611"/>
            <ac:picMk id="34" creationId="{36F07C9D-1BB6-461D-92C8-E4E2E36D5683}"/>
          </ac:picMkLst>
        </pc:picChg>
        <pc:picChg chg="mod">
          <ac:chgData name="Konstantin Kozetov" userId="f7650054-e134-44fe-abd0-69be07dffc62" providerId="ADAL" clId="{CCB77A4E-19C5-4177-BC97-7464213AE87A}" dt="2021-08-17T15:22:27.814" v="200" actId="1076"/>
          <ac:picMkLst>
            <pc:docMk/>
            <pc:sldMk cId="3287991609" sldId="1611"/>
            <ac:picMk id="35" creationId="{995525AB-9935-438B-BC44-3BEB888E213D}"/>
          </ac:picMkLst>
        </pc:picChg>
        <pc:picChg chg="mod">
          <ac:chgData name="Konstantin Kozetov" userId="f7650054-e134-44fe-abd0-69be07dffc62" providerId="ADAL" clId="{CCB77A4E-19C5-4177-BC97-7464213AE87A}" dt="2021-08-17T15:13:21.506" v="64" actId="1035"/>
          <ac:picMkLst>
            <pc:docMk/>
            <pc:sldMk cId="3287991609" sldId="1611"/>
            <ac:picMk id="39" creationId="{DAB05D76-FDC4-416D-9241-D38FA4327E7F}"/>
          </ac:picMkLst>
        </pc:picChg>
        <pc:picChg chg="mod">
          <ac:chgData name="Konstantin Kozetov" userId="f7650054-e134-44fe-abd0-69be07dffc62" providerId="ADAL" clId="{CCB77A4E-19C5-4177-BC97-7464213AE87A}" dt="2021-08-17T15:13:21.506" v="64" actId="1035"/>
          <ac:picMkLst>
            <pc:docMk/>
            <pc:sldMk cId="3287991609" sldId="1611"/>
            <ac:picMk id="43" creationId="{C642D1A6-0AF5-4D33-A530-FDAC4A8A511B}"/>
          </ac:picMkLst>
        </pc:picChg>
        <pc:picChg chg="mod">
          <ac:chgData name="Konstantin Kozetov" userId="f7650054-e134-44fe-abd0-69be07dffc62" providerId="ADAL" clId="{CCB77A4E-19C5-4177-BC97-7464213AE87A}" dt="2021-08-17T15:21:33.952" v="190" actId="14100"/>
          <ac:picMkLst>
            <pc:docMk/>
            <pc:sldMk cId="3287991609" sldId="1611"/>
            <ac:picMk id="74" creationId="{E35C8CAE-6B01-417C-9211-7CF9C1766A24}"/>
          </ac:picMkLst>
        </pc:picChg>
        <pc:picChg chg="mod">
          <ac:chgData name="Konstantin Kozetov" userId="f7650054-e134-44fe-abd0-69be07dffc62" providerId="ADAL" clId="{CCB77A4E-19C5-4177-BC97-7464213AE87A}" dt="2021-08-17T15:21:32.214" v="189" actId="14100"/>
          <ac:picMkLst>
            <pc:docMk/>
            <pc:sldMk cId="3287991609" sldId="1611"/>
            <ac:picMk id="75" creationId="{2C584910-FCE7-4C5C-A3B0-69E84FD86B70}"/>
          </ac:picMkLst>
        </pc:picChg>
        <pc:picChg chg="mod">
          <ac:chgData name="Konstantin Kozetov" userId="f7650054-e134-44fe-abd0-69be07dffc62" providerId="ADAL" clId="{CCB77A4E-19C5-4177-BC97-7464213AE87A}" dt="2021-08-17T15:16:49.296" v="103" actId="1076"/>
          <ac:picMkLst>
            <pc:docMk/>
            <pc:sldMk cId="3287991609" sldId="1611"/>
            <ac:picMk id="76" creationId="{75E0D3FD-FD68-49FF-BE55-7BAA8EB336B7}"/>
          </ac:picMkLst>
        </pc:picChg>
        <pc:picChg chg="mod">
          <ac:chgData name="Konstantin Kozetov" userId="f7650054-e134-44fe-abd0-69be07dffc62" providerId="ADAL" clId="{CCB77A4E-19C5-4177-BC97-7464213AE87A}" dt="2021-08-17T15:19:33.881" v="170" actId="1076"/>
          <ac:picMkLst>
            <pc:docMk/>
            <pc:sldMk cId="3287991609" sldId="1611"/>
            <ac:picMk id="82" creationId="{00D72EFE-9099-448F-8C63-458E3681B801}"/>
          </ac:picMkLst>
        </pc:picChg>
        <pc:picChg chg="mod">
          <ac:chgData name="Konstantin Kozetov" userId="f7650054-e134-44fe-abd0-69be07dffc62" providerId="ADAL" clId="{CCB77A4E-19C5-4177-BC97-7464213AE87A}" dt="2021-08-17T15:19:23.542" v="166" actId="1076"/>
          <ac:picMkLst>
            <pc:docMk/>
            <pc:sldMk cId="3287991609" sldId="1611"/>
            <ac:picMk id="83" creationId="{4F9914EE-8C98-44FB-9633-C8AA870A87A1}"/>
          </ac:picMkLst>
        </pc:picChg>
        <pc:picChg chg="mod">
          <ac:chgData name="Konstantin Kozetov" userId="f7650054-e134-44fe-abd0-69be07dffc62" providerId="ADAL" clId="{CCB77A4E-19C5-4177-BC97-7464213AE87A}" dt="2021-08-17T15:19:38.195" v="171" actId="1076"/>
          <ac:picMkLst>
            <pc:docMk/>
            <pc:sldMk cId="3287991609" sldId="1611"/>
            <ac:picMk id="84" creationId="{3B05E708-1551-45E4-AE68-BAAF9B9D06D9}"/>
          </ac:picMkLst>
        </pc:picChg>
        <pc:picChg chg="mod">
          <ac:chgData name="Konstantin Kozetov" userId="f7650054-e134-44fe-abd0-69be07dffc62" providerId="ADAL" clId="{CCB77A4E-19C5-4177-BC97-7464213AE87A}" dt="2021-08-17T15:19:27.786" v="167" actId="1076"/>
          <ac:picMkLst>
            <pc:docMk/>
            <pc:sldMk cId="3287991609" sldId="1611"/>
            <ac:picMk id="87" creationId="{AF6C15F1-F161-44DD-AFCC-4262846EBFBB}"/>
          </ac:picMkLst>
        </pc:picChg>
        <pc:picChg chg="mod">
          <ac:chgData name="Konstantin Kozetov" userId="f7650054-e134-44fe-abd0-69be07dffc62" providerId="ADAL" clId="{CCB77A4E-19C5-4177-BC97-7464213AE87A}" dt="2021-08-18T06:19:37.451" v="3245" actId="1076"/>
          <ac:picMkLst>
            <pc:docMk/>
            <pc:sldMk cId="3287991609" sldId="1611"/>
            <ac:picMk id="94" creationId="{A38A7F78-2C55-43D1-9121-500B2D37FD88}"/>
          </ac:picMkLst>
        </pc:picChg>
        <pc:picChg chg="add mod">
          <ac:chgData name="Konstantin Kozetov" userId="f7650054-e134-44fe-abd0-69be07dffc62" providerId="ADAL" clId="{CCB77A4E-19C5-4177-BC97-7464213AE87A}" dt="2021-08-18T06:20:05.417" v="3248" actId="1076"/>
          <ac:picMkLst>
            <pc:docMk/>
            <pc:sldMk cId="3287991609" sldId="1611"/>
            <ac:picMk id="102" creationId="{242414FA-D375-4713-94BD-746D92068D65}"/>
          </ac:picMkLst>
        </pc:picChg>
        <pc:picChg chg="add mod">
          <ac:chgData name="Konstantin Kozetov" userId="f7650054-e134-44fe-abd0-69be07dffc62" providerId="ADAL" clId="{CCB77A4E-19C5-4177-BC97-7464213AE87A}" dt="2021-08-17T15:33:35.060" v="221" actId="14100"/>
          <ac:picMkLst>
            <pc:docMk/>
            <pc:sldMk cId="3287991609" sldId="1611"/>
            <ac:picMk id="105" creationId="{D40B8BF4-1971-41E5-958E-7A4B1370B323}"/>
          </ac:picMkLst>
        </pc:picChg>
        <pc:picChg chg="add mod">
          <ac:chgData name="Konstantin Kozetov" userId="f7650054-e134-44fe-abd0-69be07dffc62" providerId="ADAL" clId="{CCB77A4E-19C5-4177-BC97-7464213AE87A}" dt="2021-08-17T15:33:39.446" v="223" actId="14100"/>
          <ac:picMkLst>
            <pc:docMk/>
            <pc:sldMk cId="3287991609" sldId="1611"/>
            <ac:picMk id="106" creationId="{D08C4C4F-8FCF-4779-A03B-EB508FEA2BA1}"/>
          </ac:picMkLst>
        </pc:picChg>
        <pc:picChg chg="add mod">
          <ac:chgData name="Konstantin Kozetov" userId="f7650054-e134-44fe-abd0-69be07dffc62" providerId="ADAL" clId="{CCB77A4E-19C5-4177-BC97-7464213AE87A}" dt="2021-08-17T15:17:29.111" v="105" actId="571"/>
          <ac:picMkLst>
            <pc:docMk/>
            <pc:sldMk cId="3287991609" sldId="1611"/>
            <ac:picMk id="107" creationId="{9867B42D-3F9C-4785-A970-F51A475720EB}"/>
          </ac:picMkLst>
        </pc:picChg>
        <pc:picChg chg="mod">
          <ac:chgData name="Konstantin Kozetov" userId="f7650054-e134-44fe-abd0-69be07dffc62" providerId="ADAL" clId="{CCB77A4E-19C5-4177-BC97-7464213AE87A}" dt="2021-08-17T15:13:21.506" v="64" actId="1035"/>
          <ac:picMkLst>
            <pc:docMk/>
            <pc:sldMk cId="3287991609" sldId="1611"/>
            <ac:picMk id="1030" creationId="{F56A3DCF-3679-4AC2-8F10-BEDC44D50A23}"/>
          </ac:picMkLst>
        </pc:picChg>
        <pc:picChg chg="mod">
          <ac:chgData name="Konstantin Kozetov" userId="f7650054-e134-44fe-abd0-69be07dffc62" providerId="ADAL" clId="{CCB77A4E-19C5-4177-BC97-7464213AE87A}" dt="2021-08-17T15:13:21.506" v="64" actId="1035"/>
          <ac:picMkLst>
            <pc:docMk/>
            <pc:sldMk cId="3287991609" sldId="1611"/>
            <ac:picMk id="1032" creationId="{A7BE5600-A50D-46A7-A9ED-B9E18A3E370C}"/>
          </ac:picMkLst>
        </pc:picChg>
        <pc:picChg chg="mod">
          <ac:chgData name="Konstantin Kozetov" userId="f7650054-e134-44fe-abd0-69be07dffc62" providerId="ADAL" clId="{CCB77A4E-19C5-4177-BC97-7464213AE87A}" dt="2021-08-17T15:13:21.506" v="64" actId="1035"/>
          <ac:picMkLst>
            <pc:docMk/>
            <pc:sldMk cId="3287991609" sldId="1611"/>
            <ac:picMk id="1034" creationId="{8DFCB6DA-5A1D-4886-828F-EF07279AE151}"/>
          </ac:picMkLst>
        </pc:picChg>
        <pc:cxnChg chg="mod">
          <ac:chgData name="Konstantin Kozetov" userId="f7650054-e134-44fe-abd0-69be07dffc62" providerId="ADAL" clId="{CCB77A4E-19C5-4177-BC97-7464213AE87A}" dt="2021-08-17T15:13:21.506" v="64" actId="1035"/>
          <ac:cxnSpMkLst>
            <pc:docMk/>
            <pc:sldMk cId="3287991609" sldId="1611"/>
            <ac:cxnSpMk id="17" creationId="{9FBB8200-5440-4666-8D5B-13ECD997BDFB}"/>
          </ac:cxnSpMkLst>
        </pc:cxnChg>
        <pc:cxnChg chg="mod">
          <ac:chgData name="Konstantin Kozetov" userId="f7650054-e134-44fe-abd0-69be07dffc62" providerId="ADAL" clId="{CCB77A4E-19C5-4177-BC97-7464213AE87A}" dt="2021-08-17T15:13:21.506" v="64" actId="1035"/>
          <ac:cxnSpMkLst>
            <pc:docMk/>
            <pc:sldMk cId="3287991609" sldId="1611"/>
            <ac:cxnSpMk id="18" creationId="{16FBB679-0C9F-4517-ADEF-4AC24667E457}"/>
          </ac:cxnSpMkLst>
        </pc:cxnChg>
        <pc:cxnChg chg="mod">
          <ac:chgData name="Konstantin Kozetov" userId="f7650054-e134-44fe-abd0-69be07dffc62" providerId="ADAL" clId="{CCB77A4E-19C5-4177-BC97-7464213AE87A}" dt="2021-08-17T15:13:40.285" v="67" actId="1076"/>
          <ac:cxnSpMkLst>
            <pc:docMk/>
            <pc:sldMk cId="3287991609" sldId="1611"/>
            <ac:cxnSpMk id="19" creationId="{F80AC6E4-7B13-4828-922C-92F670A7DC53}"/>
          </ac:cxnSpMkLst>
        </pc:cxnChg>
        <pc:cxnChg chg="mod">
          <ac:chgData name="Konstantin Kozetov" userId="f7650054-e134-44fe-abd0-69be07dffc62" providerId="ADAL" clId="{CCB77A4E-19C5-4177-BC97-7464213AE87A}" dt="2021-08-17T15:13:21.506" v="64" actId="1035"/>
          <ac:cxnSpMkLst>
            <pc:docMk/>
            <pc:sldMk cId="3287991609" sldId="1611"/>
            <ac:cxnSpMk id="22" creationId="{1193D94B-CB5F-4F28-805F-741E2018729B}"/>
          </ac:cxnSpMkLst>
        </pc:cxnChg>
        <pc:cxnChg chg="add mod">
          <ac:chgData name="Konstantin Kozetov" userId="f7650054-e134-44fe-abd0-69be07dffc62" providerId="ADAL" clId="{CCB77A4E-19C5-4177-BC97-7464213AE87A}" dt="2021-08-17T15:14:49.570" v="81" actId="571"/>
          <ac:cxnSpMkLst>
            <pc:docMk/>
            <pc:sldMk cId="3287991609" sldId="1611"/>
            <ac:cxnSpMk id="101" creationId="{0D7CD720-18E6-4CD7-B689-A4EEC5D152C6}"/>
          </ac:cxnSpMkLst>
        </pc:cxnChg>
      </pc:sldChg>
      <pc:sldChg chg="addSp delSp modSp add del mod">
        <pc:chgData name="Konstantin Kozetov" userId="f7650054-e134-44fe-abd0-69be07dffc62" providerId="ADAL" clId="{CCB77A4E-19C5-4177-BC97-7464213AE87A}" dt="2021-09-13T06:11:16.698" v="3661" actId="47"/>
        <pc:sldMkLst>
          <pc:docMk/>
          <pc:sldMk cId="2987197074" sldId="1612"/>
        </pc:sldMkLst>
        <pc:spChg chg="add mod topLvl">
          <ac:chgData name="Konstantin Kozetov" userId="f7650054-e134-44fe-abd0-69be07dffc62" providerId="ADAL" clId="{CCB77A4E-19C5-4177-BC97-7464213AE87A}" dt="2021-08-17T18:13:07.659" v="1083" actId="165"/>
          <ac:spMkLst>
            <pc:docMk/>
            <pc:sldMk cId="2987197074" sldId="1612"/>
            <ac:spMk id="8" creationId="{7CEAF740-8CA4-42DC-B780-D2254DEB2F36}"/>
          </ac:spMkLst>
        </pc:spChg>
        <pc:spChg chg="mod">
          <ac:chgData name="Konstantin Kozetov" userId="f7650054-e134-44fe-abd0-69be07dffc62" providerId="ADAL" clId="{CCB77A4E-19C5-4177-BC97-7464213AE87A}" dt="2021-08-17T17:29:38.764" v="363" actId="1036"/>
          <ac:spMkLst>
            <pc:docMk/>
            <pc:sldMk cId="2987197074" sldId="1612"/>
            <ac:spMk id="14" creationId="{CA3BA4C8-5088-421A-B7C8-0C7A46F5E6DC}"/>
          </ac:spMkLst>
        </pc:spChg>
        <pc:spChg chg="mod">
          <ac:chgData name="Konstantin Kozetov" userId="f7650054-e134-44fe-abd0-69be07dffc62" providerId="ADAL" clId="{CCB77A4E-19C5-4177-BC97-7464213AE87A}" dt="2021-08-17T17:29:33.554" v="337" actId="1035"/>
          <ac:spMkLst>
            <pc:docMk/>
            <pc:sldMk cId="2987197074" sldId="1612"/>
            <ac:spMk id="18" creationId="{73D3E0D0-CA4A-4942-AE0A-8AD23B22DE91}"/>
          </ac:spMkLst>
        </pc:spChg>
        <pc:spChg chg="del">
          <ac:chgData name="Konstantin Kozetov" userId="f7650054-e134-44fe-abd0-69be07dffc62" providerId="ADAL" clId="{CCB77A4E-19C5-4177-BC97-7464213AE87A}" dt="2021-08-17T17:29:06.569" v="289" actId="478"/>
          <ac:spMkLst>
            <pc:docMk/>
            <pc:sldMk cId="2987197074" sldId="1612"/>
            <ac:spMk id="19" creationId="{4BBDD4C3-E1A8-4AB1-94FD-95DC3E4B4D86}"/>
          </ac:spMkLst>
        </pc:spChg>
        <pc:spChg chg="del">
          <ac:chgData name="Konstantin Kozetov" userId="f7650054-e134-44fe-abd0-69be07dffc62" providerId="ADAL" clId="{CCB77A4E-19C5-4177-BC97-7464213AE87A}" dt="2021-08-17T17:29:06.569" v="289" actId="478"/>
          <ac:spMkLst>
            <pc:docMk/>
            <pc:sldMk cId="2987197074" sldId="1612"/>
            <ac:spMk id="20" creationId="{DDA15A70-F259-4E99-BE00-F308734D9BA8}"/>
          </ac:spMkLst>
        </pc:spChg>
        <pc:spChg chg="del">
          <ac:chgData name="Konstantin Kozetov" userId="f7650054-e134-44fe-abd0-69be07dffc62" providerId="ADAL" clId="{CCB77A4E-19C5-4177-BC97-7464213AE87A}" dt="2021-08-17T17:29:06.569" v="289" actId="478"/>
          <ac:spMkLst>
            <pc:docMk/>
            <pc:sldMk cId="2987197074" sldId="1612"/>
            <ac:spMk id="21" creationId="{B46811AB-8E2D-48B1-A3CB-63802C4CEFDE}"/>
          </ac:spMkLst>
        </pc:spChg>
        <pc:spChg chg="del">
          <ac:chgData name="Konstantin Kozetov" userId="f7650054-e134-44fe-abd0-69be07dffc62" providerId="ADAL" clId="{CCB77A4E-19C5-4177-BC97-7464213AE87A}" dt="2021-08-17T17:29:06.569" v="289" actId="478"/>
          <ac:spMkLst>
            <pc:docMk/>
            <pc:sldMk cId="2987197074" sldId="1612"/>
            <ac:spMk id="22" creationId="{B5C3E8DC-203F-48D4-84FF-DBFB88DABF53}"/>
          </ac:spMkLst>
        </pc:spChg>
        <pc:spChg chg="mod">
          <ac:chgData name="Konstantin Kozetov" userId="f7650054-e134-44fe-abd0-69be07dffc62" providerId="ADAL" clId="{CCB77A4E-19C5-4177-BC97-7464213AE87A}" dt="2021-08-17T17:38:53.511" v="469" actId="1076"/>
          <ac:spMkLst>
            <pc:docMk/>
            <pc:sldMk cId="2987197074" sldId="1612"/>
            <ac:spMk id="27" creationId="{CFC3688C-3B5B-46EB-BACF-46CABB5EDD55}"/>
          </ac:spMkLst>
        </pc:spChg>
        <pc:spChg chg="del">
          <ac:chgData name="Konstantin Kozetov" userId="f7650054-e134-44fe-abd0-69be07dffc62" providerId="ADAL" clId="{CCB77A4E-19C5-4177-BC97-7464213AE87A}" dt="2021-08-17T17:29:06.569" v="289" actId="478"/>
          <ac:spMkLst>
            <pc:docMk/>
            <pc:sldMk cId="2987197074" sldId="1612"/>
            <ac:spMk id="29" creationId="{26BE766A-2EB3-4DD1-88DC-5695E08270EE}"/>
          </ac:spMkLst>
        </pc:spChg>
        <pc:spChg chg="mod">
          <ac:chgData name="Konstantin Kozetov" userId="f7650054-e134-44fe-abd0-69be07dffc62" providerId="ADAL" clId="{CCB77A4E-19C5-4177-BC97-7464213AE87A}" dt="2021-08-17T17:29:49.187" v="364"/>
          <ac:spMkLst>
            <pc:docMk/>
            <pc:sldMk cId="2987197074" sldId="1612"/>
            <ac:spMk id="32" creationId="{11E1C359-A06B-4108-BB53-BE96E24B374C}"/>
          </ac:spMkLst>
        </pc:spChg>
        <pc:spChg chg="mod">
          <ac:chgData name="Konstantin Kozetov" userId="f7650054-e134-44fe-abd0-69be07dffc62" providerId="ADAL" clId="{CCB77A4E-19C5-4177-BC97-7464213AE87A}" dt="2021-08-17T17:30:38.468" v="378" actId="14100"/>
          <ac:spMkLst>
            <pc:docMk/>
            <pc:sldMk cId="2987197074" sldId="1612"/>
            <ac:spMk id="34" creationId="{F8C2AC12-F528-4935-AB22-9323A29AF977}"/>
          </ac:spMkLst>
        </pc:spChg>
        <pc:spChg chg="del">
          <ac:chgData name="Konstantin Kozetov" userId="f7650054-e134-44fe-abd0-69be07dffc62" providerId="ADAL" clId="{CCB77A4E-19C5-4177-BC97-7464213AE87A}" dt="2021-08-17T17:29:06.569" v="289" actId="478"/>
          <ac:spMkLst>
            <pc:docMk/>
            <pc:sldMk cId="2987197074" sldId="1612"/>
            <ac:spMk id="37" creationId="{F5C931EF-9857-4727-8378-9615429BE2ED}"/>
          </ac:spMkLst>
        </pc:spChg>
        <pc:spChg chg="mod">
          <ac:chgData name="Konstantin Kozetov" userId="f7650054-e134-44fe-abd0-69be07dffc62" providerId="ADAL" clId="{CCB77A4E-19C5-4177-BC97-7464213AE87A}" dt="2021-08-17T17:29:49.187" v="364"/>
          <ac:spMkLst>
            <pc:docMk/>
            <pc:sldMk cId="2987197074" sldId="1612"/>
            <ac:spMk id="39" creationId="{F0107898-7802-437A-B4D0-07E015644A6E}"/>
          </ac:spMkLst>
        </pc:spChg>
        <pc:spChg chg="mod">
          <ac:chgData name="Konstantin Kozetov" userId="f7650054-e134-44fe-abd0-69be07dffc62" providerId="ADAL" clId="{CCB77A4E-19C5-4177-BC97-7464213AE87A}" dt="2021-08-17T17:29:49.187" v="364"/>
          <ac:spMkLst>
            <pc:docMk/>
            <pc:sldMk cId="2987197074" sldId="1612"/>
            <ac:spMk id="41" creationId="{B625F360-D559-4F3E-ABA0-F40204442557}"/>
          </ac:spMkLst>
        </pc:spChg>
        <pc:spChg chg="del">
          <ac:chgData name="Konstantin Kozetov" userId="f7650054-e134-44fe-abd0-69be07dffc62" providerId="ADAL" clId="{CCB77A4E-19C5-4177-BC97-7464213AE87A}" dt="2021-08-17T17:29:06.569" v="289" actId="478"/>
          <ac:spMkLst>
            <pc:docMk/>
            <pc:sldMk cId="2987197074" sldId="1612"/>
            <ac:spMk id="45" creationId="{E2F9F077-B623-483A-89C5-0AC3F8B62FF2}"/>
          </ac:spMkLst>
        </pc:spChg>
        <pc:spChg chg="del">
          <ac:chgData name="Konstantin Kozetov" userId="f7650054-e134-44fe-abd0-69be07dffc62" providerId="ADAL" clId="{CCB77A4E-19C5-4177-BC97-7464213AE87A}" dt="2021-08-17T17:29:06.569" v="289" actId="478"/>
          <ac:spMkLst>
            <pc:docMk/>
            <pc:sldMk cId="2987197074" sldId="1612"/>
            <ac:spMk id="46" creationId="{20CAAE7A-6D1A-4FC4-A480-2293F0926D22}"/>
          </ac:spMkLst>
        </pc:spChg>
        <pc:spChg chg="del">
          <ac:chgData name="Konstantin Kozetov" userId="f7650054-e134-44fe-abd0-69be07dffc62" providerId="ADAL" clId="{CCB77A4E-19C5-4177-BC97-7464213AE87A}" dt="2021-08-17T17:29:06.569" v="289" actId="478"/>
          <ac:spMkLst>
            <pc:docMk/>
            <pc:sldMk cId="2987197074" sldId="1612"/>
            <ac:spMk id="48" creationId="{7751CBD2-5C7B-4EC2-818A-7BED169C5F5A}"/>
          </ac:spMkLst>
        </pc:spChg>
        <pc:spChg chg="mod topLvl">
          <ac:chgData name="Konstantin Kozetov" userId="f7650054-e134-44fe-abd0-69be07dffc62" providerId="ADAL" clId="{CCB77A4E-19C5-4177-BC97-7464213AE87A}" dt="2021-08-17T18:13:29.633" v="1086" actId="1076"/>
          <ac:spMkLst>
            <pc:docMk/>
            <pc:sldMk cId="2987197074" sldId="1612"/>
            <ac:spMk id="49" creationId="{6ED6CDBC-94AB-431B-BA03-91C942B9D37D}"/>
          </ac:spMkLst>
        </pc:spChg>
        <pc:spChg chg="mod">
          <ac:chgData name="Konstantin Kozetov" userId="f7650054-e134-44fe-abd0-69be07dffc62" providerId="ADAL" clId="{CCB77A4E-19C5-4177-BC97-7464213AE87A}" dt="2021-08-17T17:28:45.835" v="284" actId="20577"/>
          <ac:spMkLst>
            <pc:docMk/>
            <pc:sldMk cId="2987197074" sldId="1612"/>
            <ac:spMk id="50" creationId="{0C132B39-6DF4-4B25-B838-63299C5A1998}"/>
          </ac:spMkLst>
        </pc:spChg>
        <pc:spChg chg="mod topLvl">
          <ac:chgData name="Konstantin Kozetov" userId="f7650054-e134-44fe-abd0-69be07dffc62" providerId="ADAL" clId="{CCB77A4E-19C5-4177-BC97-7464213AE87A}" dt="2021-08-17T18:13:29.633" v="1086" actId="1076"/>
          <ac:spMkLst>
            <pc:docMk/>
            <pc:sldMk cId="2987197074" sldId="1612"/>
            <ac:spMk id="51" creationId="{4A4BA4AD-7765-470C-A17B-C0DCE9F87748}"/>
          </ac:spMkLst>
        </pc:spChg>
        <pc:spChg chg="add mod topLvl">
          <ac:chgData name="Konstantin Kozetov" userId="f7650054-e134-44fe-abd0-69be07dffc62" providerId="ADAL" clId="{CCB77A4E-19C5-4177-BC97-7464213AE87A}" dt="2021-08-17T18:13:29.633" v="1086" actId="1076"/>
          <ac:spMkLst>
            <pc:docMk/>
            <pc:sldMk cId="2987197074" sldId="1612"/>
            <ac:spMk id="52" creationId="{C00B2A4B-8B57-4F38-8B8B-08D4CAF6598B}"/>
          </ac:spMkLst>
        </pc:spChg>
        <pc:spChg chg="add mod topLvl">
          <ac:chgData name="Konstantin Kozetov" userId="f7650054-e134-44fe-abd0-69be07dffc62" providerId="ADAL" clId="{CCB77A4E-19C5-4177-BC97-7464213AE87A}" dt="2021-08-17T18:13:39.254" v="1088" actId="1076"/>
          <ac:spMkLst>
            <pc:docMk/>
            <pc:sldMk cId="2987197074" sldId="1612"/>
            <ac:spMk id="53" creationId="{9D9175F2-1CC6-400A-AD6A-13B92AE56508}"/>
          </ac:spMkLst>
        </pc:spChg>
        <pc:spChg chg="add mod topLvl">
          <ac:chgData name="Konstantin Kozetov" userId="f7650054-e134-44fe-abd0-69be07dffc62" providerId="ADAL" clId="{CCB77A4E-19C5-4177-BC97-7464213AE87A}" dt="2021-08-17T18:13:39.254" v="1088" actId="1076"/>
          <ac:spMkLst>
            <pc:docMk/>
            <pc:sldMk cId="2987197074" sldId="1612"/>
            <ac:spMk id="54" creationId="{1EF4A84A-CE63-4917-BE32-BD82D671C17E}"/>
          </ac:spMkLst>
        </pc:spChg>
        <pc:spChg chg="add mod topLvl">
          <ac:chgData name="Konstantin Kozetov" userId="f7650054-e134-44fe-abd0-69be07dffc62" providerId="ADAL" clId="{CCB77A4E-19C5-4177-BC97-7464213AE87A}" dt="2021-08-17T18:13:17.928" v="1084" actId="165"/>
          <ac:spMkLst>
            <pc:docMk/>
            <pc:sldMk cId="2987197074" sldId="1612"/>
            <ac:spMk id="55" creationId="{992429B0-7B23-4CD0-AAB3-25A302C01180}"/>
          </ac:spMkLst>
        </pc:spChg>
        <pc:spChg chg="add mod topLvl">
          <ac:chgData name="Konstantin Kozetov" userId="f7650054-e134-44fe-abd0-69be07dffc62" providerId="ADAL" clId="{CCB77A4E-19C5-4177-BC97-7464213AE87A}" dt="2021-08-17T18:13:17.928" v="1084" actId="165"/>
          <ac:spMkLst>
            <pc:docMk/>
            <pc:sldMk cId="2987197074" sldId="1612"/>
            <ac:spMk id="56" creationId="{AF31EB6E-573C-4289-8ABA-D7B9E255A0E4}"/>
          </ac:spMkLst>
        </pc:spChg>
        <pc:spChg chg="add mod">
          <ac:chgData name="Konstantin Kozetov" userId="f7650054-e134-44fe-abd0-69be07dffc62" providerId="ADAL" clId="{CCB77A4E-19C5-4177-BC97-7464213AE87A}" dt="2021-08-17T18:14:08.956" v="1105" actId="1076"/>
          <ac:spMkLst>
            <pc:docMk/>
            <pc:sldMk cId="2987197074" sldId="1612"/>
            <ac:spMk id="57" creationId="{8662814A-30C9-4D0E-873E-4CF993DC0502}"/>
          </ac:spMkLst>
        </pc:spChg>
        <pc:spChg chg="add mod">
          <ac:chgData name="Konstantin Kozetov" userId="f7650054-e134-44fe-abd0-69be07dffc62" providerId="ADAL" clId="{CCB77A4E-19C5-4177-BC97-7464213AE87A}" dt="2021-08-17T18:11:28.566" v="1059" actId="1076"/>
          <ac:spMkLst>
            <pc:docMk/>
            <pc:sldMk cId="2987197074" sldId="1612"/>
            <ac:spMk id="58" creationId="{89DFE473-9C05-42EB-90F4-59268FEC3241}"/>
          </ac:spMkLst>
        </pc:spChg>
        <pc:spChg chg="add mod ord">
          <ac:chgData name="Konstantin Kozetov" userId="f7650054-e134-44fe-abd0-69be07dffc62" providerId="ADAL" clId="{CCB77A4E-19C5-4177-BC97-7464213AE87A}" dt="2021-08-17T18:12:44.405" v="1075" actId="164"/>
          <ac:spMkLst>
            <pc:docMk/>
            <pc:sldMk cId="2987197074" sldId="1612"/>
            <ac:spMk id="59" creationId="{2C5C14C1-B1E9-4A76-A5E8-514C1A7DF08F}"/>
          </ac:spMkLst>
        </pc:spChg>
        <pc:spChg chg="add mod">
          <ac:chgData name="Konstantin Kozetov" userId="f7650054-e134-44fe-abd0-69be07dffc62" providerId="ADAL" clId="{CCB77A4E-19C5-4177-BC97-7464213AE87A}" dt="2021-08-17T17:41:49.964" v="550" actId="164"/>
          <ac:spMkLst>
            <pc:docMk/>
            <pc:sldMk cId="2987197074" sldId="1612"/>
            <ac:spMk id="61" creationId="{05B901B5-FD3A-4A1A-9F8A-694C2C4058DC}"/>
          </ac:spMkLst>
        </pc:spChg>
        <pc:spChg chg="add mod">
          <ac:chgData name="Konstantin Kozetov" userId="f7650054-e134-44fe-abd0-69be07dffc62" providerId="ADAL" clId="{CCB77A4E-19C5-4177-BC97-7464213AE87A}" dt="2021-08-17T17:41:49.964" v="550" actId="164"/>
          <ac:spMkLst>
            <pc:docMk/>
            <pc:sldMk cId="2987197074" sldId="1612"/>
            <ac:spMk id="62" creationId="{C41BAAF3-111C-4EEA-AC46-A58A45590D44}"/>
          </ac:spMkLst>
        </pc:spChg>
        <pc:spChg chg="add mod">
          <ac:chgData name="Konstantin Kozetov" userId="f7650054-e134-44fe-abd0-69be07dffc62" providerId="ADAL" clId="{CCB77A4E-19C5-4177-BC97-7464213AE87A}" dt="2021-08-17T18:13:29.633" v="1086" actId="1076"/>
          <ac:spMkLst>
            <pc:docMk/>
            <pc:sldMk cId="2987197074" sldId="1612"/>
            <ac:spMk id="63" creationId="{F43D243C-546E-4934-9433-DEF6D6AF8425}"/>
          </ac:spMkLst>
        </pc:spChg>
        <pc:spChg chg="add mod">
          <ac:chgData name="Konstantin Kozetov" userId="f7650054-e134-44fe-abd0-69be07dffc62" providerId="ADAL" clId="{CCB77A4E-19C5-4177-BC97-7464213AE87A}" dt="2021-08-17T18:12:48.599" v="1077" actId="164"/>
          <ac:spMkLst>
            <pc:docMk/>
            <pc:sldMk cId="2987197074" sldId="1612"/>
            <ac:spMk id="64" creationId="{FE8F76FB-CAC1-41F3-98FE-2A5F7967372E}"/>
          </ac:spMkLst>
        </pc:spChg>
        <pc:spChg chg="add mod">
          <ac:chgData name="Konstantin Kozetov" userId="f7650054-e134-44fe-abd0-69be07dffc62" providerId="ADAL" clId="{CCB77A4E-19C5-4177-BC97-7464213AE87A}" dt="2021-08-17T18:12:38.910" v="1073" actId="164"/>
          <ac:spMkLst>
            <pc:docMk/>
            <pc:sldMk cId="2987197074" sldId="1612"/>
            <ac:spMk id="65" creationId="{4151E6E1-ECAC-4EB2-A2DD-D16282380D09}"/>
          </ac:spMkLst>
        </pc:spChg>
        <pc:spChg chg="add mod">
          <ac:chgData name="Konstantin Kozetov" userId="f7650054-e134-44fe-abd0-69be07dffc62" providerId="ADAL" clId="{CCB77A4E-19C5-4177-BC97-7464213AE87A}" dt="2021-08-17T18:14:08.956" v="1105" actId="1076"/>
          <ac:spMkLst>
            <pc:docMk/>
            <pc:sldMk cId="2987197074" sldId="1612"/>
            <ac:spMk id="66" creationId="{E577B9C7-46D4-475B-A037-A698D1247B47}"/>
          </ac:spMkLst>
        </pc:spChg>
        <pc:spChg chg="add mod">
          <ac:chgData name="Konstantin Kozetov" userId="f7650054-e134-44fe-abd0-69be07dffc62" providerId="ADAL" clId="{CCB77A4E-19C5-4177-BC97-7464213AE87A}" dt="2021-08-17T17:47:07.737" v="710" actId="1076"/>
          <ac:spMkLst>
            <pc:docMk/>
            <pc:sldMk cId="2987197074" sldId="1612"/>
            <ac:spMk id="67" creationId="{96CC558F-D947-4185-94AF-417D79EC9F48}"/>
          </ac:spMkLst>
        </pc:spChg>
        <pc:spChg chg="add mod">
          <ac:chgData name="Konstantin Kozetov" userId="f7650054-e134-44fe-abd0-69be07dffc62" providerId="ADAL" clId="{CCB77A4E-19C5-4177-BC97-7464213AE87A}" dt="2021-08-17T17:46:10.134" v="672" actId="403"/>
          <ac:spMkLst>
            <pc:docMk/>
            <pc:sldMk cId="2987197074" sldId="1612"/>
            <ac:spMk id="68" creationId="{2E9941F2-511F-491F-8FEA-24D98FAD9A41}"/>
          </ac:spMkLst>
        </pc:spChg>
        <pc:spChg chg="add mod">
          <ac:chgData name="Konstantin Kozetov" userId="f7650054-e134-44fe-abd0-69be07dffc62" providerId="ADAL" clId="{CCB77A4E-19C5-4177-BC97-7464213AE87A}" dt="2021-08-17T17:46:57.282" v="697" actId="1037"/>
          <ac:spMkLst>
            <pc:docMk/>
            <pc:sldMk cId="2987197074" sldId="1612"/>
            <ac:spMk id="69" creationId="{286B2E4F-C51D-49D2-87B2-3F614B67D522}"/>
          </ac:spMkLst>
        </pc:spChg>
        <pc:spChg chg="add mod">
          <ac:chgData name="Konstantin Kozetov" userId="f7650054-e134-44fe-abd0-69be07dffc62" providerId="ADAL" clId="{CCB77A4E-19C5-4177-BC97-7464213AE87A}" dt="2021-08-17T17:47:01.459" v="708" actId="1037"/>
          <ac:spMkLst>
            <pc:docMk/>
            <pc:sldMk cId="2987197074" sldId="1612"/>
            <ac:spMk id="70" creationId="{FC31B390-D1EF-4582-B13E-50479577E40D}"/>
          </ac:spMkLst>
        </pc:spChg>
        <pc:spChg chg="add mod">
          <ac:chgData name="Konstantin Kozetov" userId="f7650054-e134-44fe-abd0-69be07dffc62" providerId="ADAL" clId="{CCB77A4E-19C5-4177-BC97-7464213AE87A}" dt="2021-08-17T17:47:04.421" v="709" actId="1076"/>
          <ac:spMkLst>
            <pc:docMk/>
            <pc:sldMk cId="2987197074" sldId="1612"/>
            <ac:spMk id="71" creationId="{681DBA18-D5D2-40FF-9781-2CCE517A977B}"/>
          </ac:spMkLst>
        </pc:spChg>
        <pc:spChg chg="add del mod">
          <ac:chgData name="Konstantin Kozetov" userId="f7650054-e134-44fe-abd0-69be07dffc62" providerId="ADAL" clId="{CCB77A4E-19C5-4177-BC97-7464213AE87A}" dt="2021-08-17T17:45:28.589" v="661" actId="478"/>
          <ac:spMkLst>
            <pc:docMk/>
            <pc:sldMk cId="2987197074" sldId="1612"/>
            <ac:spMk id="72" creationId="{D7B761FA-CB45-448A-AD61-F54446F6C1B0}"/>
          </ac:spMkLst>
        </pc:spChg>
        <pc:spChg chg="add mod">
          <ac:chgData name="Konstantin Kozetov" userId="f7650054-e134-44fe-abd0-69be07dffc62" providerId="ADAL" clId="{CCB77A4E-19C5-4177-BC97-7464213AE87A}" dt="2021-08-17T17:46:12.576" v="673" actId="1076"/>
          <ac:spMkLst>
            <pc:docMk/>
            <pc:sldMk cId="2987197074" sldId="1612"/>
            <ac:spMk id="73" creationId="{CCC8EA7E-7506-4C5A-BE94-26B1D90157DC}"/>
          </ac:spMkLst>
        </pc:spChg>
        <pc:spChg chg="add mod">
          <ac:chgData name="Konstantin Kozetov" userId="f7650054-e134-44fe-abd0-69be07dffc62" providerId="ADAL" clId="{CCB77A4E-19C5-4177-BC97-7464213AE87A}" dt="2021-08-17T18:13:59.629" v="1104" actId="20577"/>
          <ac:spMkLst>
            <pc:docMk/>
            <pc:sldMk cId="2987197074" sldId="1612"/>
            <ac:spMk id="78" creationId="{1F1E9AC0-79AD-47A7-B135-6F05F10F1305}"/>
          </ac:spMkLst>
        </pc:spChg>
        <pc:grpChg chg="add mod">
          <ac:chgData name="Konstantin Kozetov" userId="f7650054-e134-44fe-abd0-69be07dffc62" providerId="ADAL" clId="{CCB77A4E-19C5-4177-BC97-7464213AE87A}" dt="2021-08-17T18:12:44.405" v="1075" actId="164"/>
          <ac:grpSpMkLst>
            <pc:docMk/>
            <pc:sldMk cId="2987197074" sldId="1612"/>
            <ac:grpSpMk id="9" creationId="{8D37824D-1B63-41FC-AD8B-E4BE40709A05}"/>
          </ac:grpSpMkLst>
        </pc:grpChg>
        <pc:grpChg chg="add mod">
          <ac:chgData name="Konstantin Kozetov" userId="f7650054-e134-44fe-abd0-69be07dffc62" providerId="ADAL" clId="{CCB77A4E-19C5-4177-BC97-7464213AE87A}" dt="2021-08-17T18:11:28.566" v="1059" actId="1076"/>
          <ac:grpSpMkLst>
            <pc:docMk/>
            <pc:sldMk cId="2987197074" sldId="1612"/>
            <ac:grpSpMk id="10" creationId="{BCFD6C76-FA10-406D-A904-430C45D902CD}"/>
          </ac:grpSpMkLst>
        </pc:grpChg>
        <pc:grpChg chg="add mod">
          <ac:chgData name="Konstantin Kozetov" userId="f7650054-e134-44fe-abd0-69be07dffc62" providerId="ADAL" clId="{CCB77A4E-19C5-4177-BC97-7464213AE87A}" dt="2021-08-17T18:14:08.956" v="1105" actId="1076"/>
          <ac:grpSpMkLst>
            <pc:docMk/>
            <pc:sldMk cId="2987197074" sldId="1612"/>
            <ac:grpSpMk id="11" creationId="{1FD73058-005A-4993-8268-5809C5CAE033}"/>
          </ac:grpSpMkLst>
        </pc:grpChg>
        <pc:grpChg chg="add del mod">
          <ac:chgData name="Konstantin Kozetov" userId="f7650054-e134-44fe-abd0-69be07dffc62" providerId="ADAL" clId="{CCB77A4E-19C5-4177-BC97-7464213AE87A}" dt="2021-08-17T18:13:07.659" v="1083" actId="165"/>
          <ac:grpSpMkLst>
            <pc:docMk/>
            <pc:sldMk cId="2987197074" sldId="1612"/>
            <ac:grpSpMk id="12" creationId="{B582A3F4-3C33-4313-8BC7-CCFC937BDD18}"/>
          </ac:grpSpMkLst>
        </pc:grpChg>
        <pc:grpChg chg="add mod">
          <ac:chgData name="Konstantin Kozetov" userId="f7650054-e134-44fe-abd0-69be07dffc62" providerId="ADAL" clId="{CCB77A4E-19C5-4177-BC97-7464213AE87A}" dt="2021-08-17T18:12:42.352" v="1074" actId="1076"/>
          <ac:grpSpMkLst>
            <pc:docMk/>
            <pc:sldMk cId="2987197074" sldId="1612"/>
            <ac:grpSpMk id="13" creationId="{DAA947AB-E5C2-4F97-A6D1-C0F836C4E274}"/>
          </ac:grpSpMkLst>
        </pc:grpChg>
        <pc:grpChg chg="add mod">
          <ac:chgData name="Konstantin Kozetov" userId="f7650054-e134-44fe-abd0-69be07dffc62" providerId="ADAL" clId="{CCB77A4E-19C5-4177-BC97-7464213AE87A}" dt="2021-08-17T18:12:46.527" v="1076" actId="1076"/>
          <ac:grpSpMkLst>
            <pc:docMk/>
            <pc:sldMk cId="2987197074" sldId="1612"/>
            <ac:grpSpMk id="15" creationId="{481FA618-A738-48AF-810A-083E032E5E9E}"/>
          </ac:grpSpMkLst>
        </pc:grpChg>
        <pc:grpChg chg="add mod">
          <ac:chgData name="Konstantin Kozetov" userId="f7650054-e134-44fe-abd0-69be07dffc62" providerId="ADAL" clId="{CCB77A4E-19C5-4177-BC97-7464213AE87A}" dt="2021-08-17T18:12:51.742" v="1079" actId="1076"/>
          <ac:grpSpMkLst>
            <pc:docMk/>
            <pc:sldMk cId="2987197074" sldId="1612"/>
            <ac:grpSpMk id="16" creationId="{24E6FEAD-62A6-4EF5-AE90-CA9A0BA28EE5}"/>
          </ac:grpSpMkLst>
        </pc:grpChg>
        <pc:grpChg chg="add mod">
          <ac:chgData name="Konstantin Kozetov" userId="f7650054-e134-44fe-abd0-69be07dffc62" providerId="ADAL" clId="{CCB77A4E-19C5-4177-BC97-7464213AE87A}" dt="2021-08-17T18:13:29.633" v="1086" actId="1076"/>
          <ac:grpSpMkLst>
            <pc:docMk/>
            <pc:sldMk cId="2987197074" sldId="1612"/>
            <ac:grpSpMk id="23" creationId="{FEF3482F-6798-40C4-AC8B-13FC01DDF071}"/>
          </ac:grpSpMkLst>
        </pc:grpChg>
        <pc:grpChg chg="add mod">
          <ac:chgData name="Konstantin Kozetov" userId="f7650054-e134-44fe-abd0-69be07dffc62" providerId="ADAL" clId="{CCB77A4E-19C5-4177-BC97-7464213AE87A}" dt="2021-08-17T18:13:39.254" v="1088" actId="1076"/>
          <ac:grpSpMkLst>
            <pc:docMk/>
            <pc:sldMk cId="2987197074" sldId="1612"/>
            <ac:grpSpMk id="24" creationId="{D5E20278-E641-4DE2-8C7E-0DE7AB03C849}"/>
          </ac:grpSpMkLst>
        </pc:grpChg>
        <pc:grpChg chg="add mod">
          <ac:chgData name="Konstantin Kozetov" userId="f7650054-e134-44fe-abd0-69be07dffc62" providerId="ADAL" clId="{CCB77A4E-19C5-4177-BC97-7464213AE87A}" dt="2021-08-17T18:12:48.599" v="1077" actId="164"/>
          <ac:grpSpMkLst>
            <pc:docMk/>
            <pc:sldMk cId="2987197074" sldId="1612"/>
            <ac:grpSpMk id="30" creationId="{49AF45E4-899A-4AD2-8FAE-B88E50192968}"/>
          </ac:grpSpMkLst>
        </pc:grpChg>
        <pc:grpChg chg="add mod">
          <ac:chgData name="Konstantin Kozetov" userId="f7650054-e134-44fe-abd0-69be07dffc62" providerId="ADAL" clId="{CCB77A4E-19C5-4177-BC97-7464213AE87A}" dt="2021-08-17T18:12:38.910" v="1073" actId="164"/>
          <ac:grpSpMkLst>
            <pc:docMk/>
            <pc:sldMk cId="2987197074" sldId="1612"/>
            <ac:grpSpMk id="38" creationId="{03CBBB18-FB9A-48E2-BF17-960F9303AF2C}"/>
          </ac:grpSpMkLst>
        </pc:grpChg>
        <pc:grpChg chg="add del mod topLvl">
          <ac:chgData name="Konstantin Kozetov" userId="f7650054-e134-44fe-abd0-69be07dffc62" providerId="ADAL" clId="{CCB77A4E-19C5-4177-BC97-7464213AE87A}" dt="2021-08-17T18:13:17.928" v="1084" actId="165"/>
          <ac:grpSpMkLst>
            <pc:docMk/>
            <pc:sldMk cId="2987197074" sldId="1612"/>
            <ac:grpSpMk id="42" creationId="{13292C7D-BF83-4563-A9C0-DF601F9F8B58}"/>
          </ac:grpSpMkLst>
        </pc:grpChg>
        <pc:picChg chg="del">
          <ac:chgData name="Konstantin Kozetov" userId="f7650054-e134-44fe-abd0-69be07dffc62" providerId="ADAL" clId="{CCB77A4E-19C5-4177-BC97-7464213AE87A}" dt="2021-08-17T17:29:06.569" v="289" actId="478"/>
          <ac:picMkLst>
            <pc:docMk/>
            <pc:sldMk cId="2987197074" sldId="1612"/>
            <ac:picMk id="5" creationId="{9BEAF705-0CCC-4A46-8DA0-901878A82AF9}"/>
          </ac:picMkLst>
        </pc:picChg>
        <pc:picChg chg="mod">
          <ac:chgData name="Konstantin Kozetov" userId="f7650054-e134-44fe-abd0-69be07dffc62" providerId="ADAL" clId="{CCB77A4E-19C5-4177-BC97-7464213AE87A}" dt="2021-08-17T17:29:49.187" v="364"/>
          <ac:picMkLst>
            <pc:docMk/>
            <pc:sldMk cId="2987197074" sldId="1612"/>
            <ac:picMk id="33" creationId="{2E28D2EB-589A-495C-9EDD-0EF3694E5FAB}"/>
          </ac:picMkLst>
        </pc:picChg>
        <pc:picChg chg="del">
          <ac:chgData name="Konstantin Kozetov" userId="f7650054-e134-44fe-abd0-69be07dffc62" providerId="ADAL" clId="{CCB77A4E-19C5-4177-BC97-7464213AE87A}" dt="2021-08-17T17:29:06.569" v="289" actId="478"/>
          <ac:picMkLst>
            <pc:docMk/>
            <pc:sldMk cId="2987197074" sldId="1612"/>
            <ac:picMk id="35" creationId="{FBA04C9C-2CD4-4E05-A639-BCEAF5173B04}"/>
          </ac:picMkLst>
        </pc:picChg>
        <pc:picChg chg="del">
          <ac:chgData name="Konstantin Kozetov" userId="f7650054-e134-44fe-abd0-69be07dffc62" providerId="ADAL" clId="{CCB77A4E-19C5-4177-BC97-7464213AE87A}" dt="2021-08-17T17:29:06.569" v="289" actId="478"/>
          <ac:picMkLst>
            <pc:docMk/>
            <pc:sldMk cId="2987197074" sldId="1612"/>
            <ac:picMk id="36" creationId="{9F2221D5-D3E5-413D-9BDD-E9327BFDA45D}"/>
          </ac:picMkLst>
        </pc:picChg>
        <pc:picChg chg="mod">
          <ac:chgData name="Konstantin Kozetov" userId="f7650054-e134-44fe-abd0-69be07dffc62" providerId="ADAL" clId="{CCB77A4E-19C5-4177-BC97-7464213AE87A}" dt="2021-08-17T17:29:49.187" v="364"/>
          <ac:picMkLst>
            <pc:docMk/>
            <pc:sldMk cId="2987197074" sldId="1612"/>
            <ac:picMk id="40" creationId="{D0F5269F-B5F9-48C5-884A-9C1A06C2874D}"/>
          </ac:picMkLst>
        </pc:picChg>
        <pc:picChg chg="mod topLvl">
          <ac:chgData name="Konstantin Kozetov" userId="f7650054-e134-44fe-abd0-69be07dffc62" providerId="ADAL" clId="{CCB77A4E-19C5-4177-BC97-7464213AE87A}" dt="2021-08-17T18:13:29.633" v="1086" actId="1076"/>
          <ac:picMkLst>
            <pc:docMk/>
            <pc:sldMk cId="2987197074" sldId="1612"/>
            <ac:picMk id="43" creationId="{5FA33816-C466-407F-910E-679C87DD703E}"/>
          </ac:picMkLst>
        </pc:picChg>
        <pc:picChg chg="del">
          <ac:chgData name="Konstantin Kozetov" userId="f7650054-e134-44fe-abd0-69be07dffc62" providerId="ADAL" clId="{CCB77A4E-19C5-4177-BC97-7464213AE87A}" dt="2021-08-17T17:29:06.569" v="289" actId="478"/>
          <ac:picMkLst>
            <pc:docMk/>
            <pc:sldMk cId="2987197074" sldId="1612"/>
            <ac:picMk id="44" creationId="{CEDD3AD8-A6F9-4DC9-9C4F-2E8020380B55}"/>
          </ac:picMkLst>
        </pc:picChg>
        <pc:picChg chg="del">
          <ac:chgData name="Konstantin Kozetov" userId="f7650054-e134-44fe-abd0-69be07dffc62" providerId="ADAL" clId="{CCB77A4E-19C5-4177-BC97-7464213AE87A}" dt="2021-08-17T17:29:06.569" v="289" actId="478"/>
          <ac:picMkLst>
            <pc:docMk/>
            <pc:sldMk cId="2987197074" sldId="1612"/>
            <ac:picMk id="47" creationId="{9282D8E8-FB20-4537-AB46-0361FDDE6654}"/>
          </ac:picMkLst>
        </pc:picChg>
        <pc:picChg chg="add mod">
          <ac:chgData name="Konstantin Kozetov" userId="f7650054-e134-44fe-abd0-69be07dffc62" providerId="ADAL" clId="{CCB77A4E-19C5-4177-BC97-7464213AE87A}" dt="2021-08-17T17:41:49.964" v="550" actId="164"/>
          <ac:picMkLst>
            <pc:docMk/>
            <pc:sldMk cId="2987197074" sldId="1612"/>
            <ac:picMk id="60" creationId="{F6304C7C-0DA7-4112-8AA9-3A5C2EE04841}"/>
          </ac:picMkLst>
        </pc:picChg>
        <pc:picChg chg="add mod">
          <ac:chgData name="Konstantin Kozetov" userId="f7650054-e134-44fe-abd0-69be07dffc62" providerId="ADAL" clId="{CCB77A4E-19C5-4177-BC97-7464213AE87A}" dt="2021-08-17T18:13:39.254" v="1088" actId="1076"/>
          <ac:picMkLst>
            <pc:docMk/>
            <pc:sldMk cId="2987197074" sldId="1612"/>
            <ac:picMk id="1026" creationId="{BAA8D10C-70BB-4DF4-A6F1-EB52DB884A56}"/>
          </ac:picMkLst>
        </pc:picChg>
        <pc:picChg chg="add mod topLvl">
          <ac:chgData name="Konstantin Kozetov" userId="f7650054-e134-44fe-abd0-69be07dffc62" providerId="ADAL" clId="{CCB77A4E-19C5-4177-BC97-7464213AE87A}" dt="2021-08-17T18:13:07.659" v="1083" actId="165"/>
          <ac:picMkLst>
            <pc:docMk/>
            <pc:sldMk cId="2987197074" sldId="1612"/>
            <ac:picMk id="1028" creationId="{0AB63758-BA08-44E5-9931-91456182510D}"/>
          </ac:picMkLst>
        </pc:picChg>
        <pc:picChg chg="add mod">
          <ac:chgData name="Konstantin Kozetov" userId="f7650054-e134-44fe-abd0-69be07dffc62" providerId="ADAL" clId="{CCB77A4E-19C5-4177-BC97-7464213AE87A}" dt="2021-08-17T18:14:08.956" v="1105" actId="1076"/>
          <ac:picMkLst>
            <pc:docMk/>
            <pc:sldMk cId="2987197074" sldId="1612"/>
            <ac:picMk id="1030" creationId="{8B384A6F-2105-4DE9-A919-D15630DF2635}"/>
          </ac:picMkLst>
        </pc:picChg>
        <pc:picChg chg="add mod">
          <ac:chgData name="Konstantin Kozetov" userId="f7650054-e134-44fe-abd0-69be07dffc62" providerId="ADAL" clId="{CCB77A4E-19C5-4177-BC97-7464213AE87A}" dt="2021-08-17T18:11:28.566" v="1059" actId="1076"/>
          <ac:picMkLst>
            <pc:docMk/>
            <pc:sldMk cId="2987197074" sldId="1612"/>
            <ac:picMk id="1032" creationId="{E4803105-418C-44C7-A918-A036091D6D51}"/>
          </ac:picMkLst>
        </pc:picChg>
        <pc:picChg chg="add mod">
          <ac:chgData name="Konstantin Kozetov" userId="f7650054-e134-44fe-abd0-69be07dffc62" providerId="ADAL" clId="{CCB77A4E-19C5-4177-BC97-7464213AE87A}" dt="2021-08-17T18:13:41.674" v="1089" actId="1076"/>
          <ac:picMkLst>
            <pc:docMk/>
            <pc:sldMk cId="2987197074" sldId="1612"/>
            <ac:picMk id="1034" creationId="{6EAB571F-5948-4E3A-BD23-A928DB06C54C}"/>
          </ac:picMkLst>
        </pc:picChg>
        <pc:cxnChg chg="mod">
          <ac:chgData name="Konstantin Kozetov" userId="f7650054-e134-44fe-abd0-69be07dffc62" providerId="ADAL" clId="{CCB77A4E-19C5-4177-BC97-7464213AE87A}" dt="2021-08-17T17:29:20.947" v="292" actId="1076"/>
          <ac:cxnSpMkLst>
            <pc:docMk/>
            <pc:sldMk cId="2987197074" sldId="1612"/>
            <ac:cxnSpMk id="28" creationId="{F52AFC4A-3EA1-4CE4-8FBB-4AB4A339DE0C}"/>
          </ac:cxnSpMkLst>
        </pc:cxnChg>
        <pc:cxnChg chg="mod">
          <ac:chgData name="Konstantin Kozetov" userId="f7650054-e134-44fe-abd0-69be07dffc62" providerId="ADAL" clId="{CCB77A4E-19C5-4177-BC97-7464213AE87A}" dt="2021-08-17T17:29:25.114" v="293" actId="1076"/>
          <ac:cxnSpMkLst>
            <pc:docMk/>
            <pc:sldMk cId="2987197074" sldId="1612"/>
            <ac:cxnSpMk id="31" creationId="{A0DBD8D3-9AED-477A-B17B-6B714B50550A}"/>
          </ac:cxnSpMkLst>
        </pc:cxnChg>
      </pc:sldChg>
      <pc:sldChg chg="addSp delSp modSp add mod ord">
        <pc:chgData name="Konstantin Kozetov" userId="f7650054-e134-44fe-abd0-69be07dffc62" providerId="ADAL" clId="{CCB77A4E-19C5-4177-BC97-7464213AE87A}" dt="2021-09-13T06:11:10.752" v="3657"/>
        <pc:sldMkLst>
          <pc:docMk/>
          <pc:sldMk cId="2382408782" sldId="1613"/>
        </pc:sldMkLst>
        <pc:spChg chg="del mod">
          <ac:chgData name="Konstantin Kozetov" userId="f7650054-e134-44fe-abd0-69be07dffc62" providerId="ADAL" clId="{CCB77A4E-19C5-4177-BC97-7464213AE87A}" dt="2021-08-17T18:09:20.694" v="1047" actId="478"/>
          <ac:spMkLst>
            <pc:docMk/>
            <pc:sldMk cId="2382408782" sldId="1613"/>
            <ac:spMk id="8" creationId="{7CEAF740-8CA4-42DC-B780-D2254DEB2F36}"/>
          </ac:spMkLst>
        </pc:spChg>
        <pc:spChg chg="mod">
          <ac:chgData name="Konstantin Kozetov" userId="f7650054-e134-44fe-abd0-69be07dffc62" providerId="ADAL" clId="{CCB77A4E-19C5-4177-BC97-7464213AE87A}" dt="2021-08-17T18:15:20.510" v="1109" actId="1076"/>
          <ac:spMkLst>
            <pc:docMk/>
            <pc:sldMk cId="2382408782" sldId="1613"/>
            <ac:spMk id="27" creationId="{CFC3688C-3B5B-46EB-BACF-46CABB5EDD55}"/>
          </ac:spMkLst>
        </pc:spChg>
        <pc:spChg chg="add del mod">
          <ac:chgData name="Konstantin Kozetov" userId="f7650054-e134-44fe-abd0-69be07dffc62" providerId="ADAL" clId="{CCB77A4E-19C5-4177-BC97-7464213AE87A}" dt="2021-08-17T17:47:24.748" v="711" actId="478"/>
          <ac:spMkLst>
            <pc:docMk/>
            <pc:sldMk cId="2382408782" sldId="1613"/>
            <ac:spMk id="44" creationId="{7629BE6A-9F67-4F8E-AD88-6F0457C21F55}"/>
          </ac:spMkLst>
        </pc:spChg>
        <pc:spChg chg="add del mod">
          <ac:chgData name="Konstantin Kozetov" userId="f7650054-e134-44fe-abd0-69be07dffc62" providerId="ADAL" clId="{CCB77A4E-19C5-4177-BC97-7464213AE87A}" dt="2021-08-17T17:47:24.748" v="711" actId="478"/>
          <ac:spMkLst>
            <pc:docMk/>
            <pc:sldMk cId="2382408782" sldId="1613"/>
            <ac:spMk id="45" creationId="{B98683F7-4812-4BD9-A9E8-3D173A291ABC}"/>
          </ac:spMkLst>
        </pc:spChg>
        <pc:spChg chg="add del mod">
          <ac:chgData name="Konstantin Kozetov" userId="f7650054-e134-44fe-abd0-69be07dffc62" providerId="ADAL" clId="{CCB77A4E-19C5-4177-BC97-7464213AE87A}" dt="2021-08-17T17:47:24.748" v="711" actId="478"/>
          <ac:spMkLst>
            <pc:docMk/>
            <pc:sldMk cId="2382408782" sldId="1613"/>
            <ac:spMk id="46" creationId="{65121C58-1960-4A50-8C20-E60D050E1C1B}"/>
          </ac:spMkLst>
        </pc:spChg>
        <pc:spChg chg="mod">
          <ac:chgData name="Konstantin Kozetov" userId="f7650054-e134-44fe-abd0-69be07dffc62" providerId="ADAL" clId="{CCB77A4E-19C5-4177-BC97-7464213AE87A}" dt="2021-08-17T17:44:39.230" v="624" actId="571"/>
          <ac:spMkLst>
            <pc:docMk/>
            <pc:sldMk cId="2382408782" sldId="1613"/>
            <ac:spMk id="49" creationId="{6ED6CDBC-94AB-431B-BA03-91C942B9D37D}"/>
          </ac:spMkLst>
        </pc:spChg>
        <pc:spChg chg="mod">
          <ac:chgData name="Konstantin Kozetov" userId="f7650054-e134-44fe-abd0-69be07dffc62" providerId="ADAL" clId="{CCB77A4E-19C5-4177-BC97-7464213AE87A}" dt="2021-08-17T17:43:59.788" v="621" actId="20577"/>
          <ac:spMkLst>
            <pc:docMk/>
            <pc:sldMk cId="2382408782" sldId="1613"/>
            <ac:spMk id="50" creationId="{0C132B39-6DF4-4B25-B838-63299C5A1998}"/>
          </ac:spMkLst>
        </pc:spChg>
        <pc:spChg chg="mod">
          <ac:chgData name="Konstantin Kozetov" userId="f7650054-e134-44fe-abd0-69be07dffc62" providerId="ADAL" clId="{CCB77A4E-19C5-4177-BC97-7464213AE87A}" dt="2021-08-17T17:44:39.230" v="624" actId="571"/>
          <ac:spMkLst>
            <pc:docMk/>
            <pc:sldMk cId="2382408782" sldId="1613"/>
            <ac:spMk id="51" creationId="{4A4BA4AD-7765-470C-A17B-C0DCE9F87748}"/>
          </ac:spMkLst>
        </pc:spChg>
        <pc:spChg chg="mod">
          <ac:chgData name="Konstantin Kozetov" userId="f7650054-e134-44fe-abd0-69be07dffc62" providerId="ADAL" clId="{CCB77A4E-19C5-4177-BC97-7464213AE87A}" dt="2021-08-17T17:44:39.230" v="624" actId="571"/>
          <ac:spMkLst>
            <pc:docMk/>
            <pc:sldMk cId="2382408782" sldId="1613"/>
            <ac:spMk id="52" creationId="{C00B2A4B-8B57-4F38-8B8B-08D4CAF6598B}"/>
          </ac:spMkLst>
        </pc:spChg>
        <pc:spChg chg="mod">
          <ac:chgData name="Konstantin Kozetov" userId="f7650054-e134-44fe-abd0-69be07dffc62" providerId="ADAL" clId="{CCB77A4E-19C5-4177-BC97-7464213AE87A}" dt="2021-08-17T17:44:39.230" v="624" actId="571"/>
          <ac:spMkLst>
            <pc:docMk/>
            <pc:sldMk cId="2382408782" sldId="1613"/>
            <ac:spMk id="53" creationId="{9D9175F2-1CC6-400A-AD6A-13B92AE56508}"/>
          </ac:spMkLst>
        </pc:spChg>
        <pc:spChg chg="mod">
          <ac:chgData name="Konstantin Kozetov" userId="f7650054-e134-44fe-abd0-69be07dffc62" providerId="ADAL" clId="{CCB77A4E-19C5-4177-BC97-7464213AE87A}" dt="2021-08-17T17:44:39.230" v="624" actId="571"/>
          <ac:spMkLst>
            <pc:docMk/>
            <pc:sldMk cId="2382408782" sldId="1613"/>
            <ac:spMk id="54" creationId="{1EF4A84A-CE63-4917-BE32-BD82D671C17E}"/>
          </ac:spMkLst>
        </pc:spChg>
        <pc:spChg chg="mod">
          <ac:chgData name="Konstantin Kozetov" userId="f7650054-e134-44fe-abd0-69be07dffc62" providerId="ADAL" clId="{CCB77A4E-19C5-4177-BC97-7464213AE87A}" dt="2021-08-17T17:44:39.230" v="624" actId="571"/>
          <ac:spMkLst>
            <pc:docMk/>
            <pc:sldMk cId="2382408782" sldId="1613"/>
            <ac:spMk id="55" creationId="{992429B0-7B23-4CD0-AAB3-25A302C01180}"/>
          </ac:spMkLst>
        </pc:spChg>
        <pc:spChg chg="mod">
          <ac:chgData name="Konstantin Kozetov" userId="f7650054-e134-44fe-abd0-69be07dffc62" providerId="ADAL" clId="{CCB77A4E-19C5-4177-BC97-7464213AE87A}" dt="2021-08-17T17:44:39.230" v="624" actId="571"/>
          <ac:spMkLst>
            <pc:docMk/>
            <pc:sldMk cId="2382408782" sldId="1613"/>
            <ac:spMk id="56" creationId="{AF31EB6E-573C-4289-8ABA-D7B9E255A0E4}"/>
          </ac:spMkLst>
        </pc:spChg>
        <pc:spChg chg="mod topLvl">
          <ac:chgData name="Konstantin Kozetov" userId="f7650054-e134-44fe-abd0-69be07dffc62" providerId="ADAL" clId="{CCB77A4E-19C5-4177-BC97-7464213AE87A}" dt="2021-08-17T18:09:46.121" v="1049" actId="1076"/>
          <ac:spMkLst>
            <pc:docMk/>
            <pc:sldMk cId="2382408782" sldId="1613"/>
            <ac:spMk id="57" creationId="{8662814A-30C9-4D0E-873E-4CF993DC0502}"/>
          </ac:spMkLst>
        </pc:spChg>
        <pc:spChg chg="mod">
          <ac:chgData name="Konstantin Kozetov" userId="f7650054-e134-44fe-abd0-69be07dffc62" providerId="ADAL" clId="{CCB77A4E-19C5-4177-BC97-7464213AE87A}" dt="2021-08-17T18:15:16.752" v="1107" actId="1076"/>
          <ac:spMkLst>
            <pc:docMk/>
            <pc:sldMk cId="2382408782" sldId="1613"/>
            <ac:spMk id="58" creationId="{89DFE473-9C05-42EB-90F4-59268FEC3241}"/>
          </ac:spMkLst>
        </pc:spChg>
        <pc:spChg chg="del mod">
          <ac:chgData name="Konstantin Kozetov" userId="f7650054-e134-44fe-abd0-69be07dffc62" providerId="ADAL" clId="{CCB77A4E-19C5-4177-BC97-7464213AE87A}" dt="2021-08-17T18:09:20.694" v="1047" actId="478"/>
          <ac:spMkLst>
            <pc:docMk/>
            <pc:sldMk cId="2382408782" sldId="1613"/>
            <ac:spMk id="59" creationId="{2C5C14C1-B1E9-4A76-A5E8-514C1A7DF08F}"/>
          </ac:spMkLst>
        </pc:spChg>
        <pc:spChg chg="del mod">
          <ac:chgData name="Konstantin Kozetov" userId="f7650054-e134-44fe-abd0-69be07dffc62" providerId="ADAL" clId="{CCB77A4E-19C5-4177-BC97-7464213AE87A}" dt="2021-08-17T18:09:20.694" v="1047" actId="478"/>
          <ac:spMkLst>
            <pc:docMk/>
            <pc:sldMk cId="2382408782" sldId="1613"/>
            <ac:spMk id="63" creationId="{F43D243C-546E-4934-9433-DEF6D6AF8425}"/>
          </ac:spMkLst>
        </pc:spChg>
        <pc:spChg chg="del mod">
          <ac:chgData name="Konstantin Kozetov" userId="f7650054-e134-44fe-abd0-69be07dffc62" providerId="ADAL" clId="{CCB77A4E-19C5-4177-BC97-7464213AE87A}" dt="2021-08-17T18:09:20.694" v="1047" actId="478"/>
          <ac:spMkLst>
            <pc:docMk/>
            <pc:sldMk cId="2382408782" sldId="1613"/>
            <ac:spMk id="64" creationId="{FE8F76FB-CAC1-41F3-98FE-2A5F7967372E}"/>
          </ac:spMkLst>
        </pc:spChg>
        <pc:spChg chg="del">
          <ac:chgData name="Konstantin Kozetov" userId="f7650054-e134-44fe-abd0-69be07dffc62" providerId="ADAL" clId="{CCB77A4E-19C5-4177-BC97-7464213AE87A}" dt="2021-08-17T18:09:20.694" v="1047" actId="478"/>
          <ac:spMkLst>
            <pc:docMk/>
            <pc:sldMk cId="2382408782" sldId="1613"/>
            <ac:spMk id="65" creationId="{4151E6E1-ECAC-4EB2-A2DD-D16282380D09}"/>
          </ac:spMkLst>
        </pc:spChg>
        <pc:spChg chg="del mod">
          <ac:chgData name="Konstantin Kozetov" userId="f7650054-e134-44fe-abd0-69be07dffc62" providerId="ADAL" clId="{CCB77A4E-19C5-4177-BC97-7464213AE87A}" dt="2021-08-17T18:09:20.694" v="1047" actId="478"/>
          <ac:spMkLst>
            <pc:docMk/>
            <pc:sldMk cId="2382408782" sldId="1613"/>
            <ac:spMk id="66" creationId="{E577B9C7-46D4-475B-A037-A698D1247B47}"/>
          </ac:spMkLst>
        </pc:spChg>
        <pc:spChg chg="add del mod">
          <ac:chgData name="Konstantin Kozetov" userId="f7650054-e134-44fe-abd0-69be07dffc62" providerId="ADAL" clId="{CCB77A4E-19C5-4177-BC97-7464213AE87A}" dt="2021-08-17T18:09:12.693" v="1046" actId="478"/>
          <ac:spMkLst>
            <pc:docMk/>
            <pc:sldMk cId="2382408782" sldId="1613"/>
            <ac:spMk id="71" creationId="{5018B884-C6CD-421C-BF3C-E654A615CF8A}"/>
          </ac:spMkLst>
        </pc:spChg>
        <pc:spChg chg="add del mod">
          <ac:chgData name="Konstantin Kozetov" userId="f7650054-e134-44fe-abd0-69be07dffc62" providerId="ADAL" clId="{CCB77A4E-19C5-4177-BC97-7464213AE87A}" dt="2021-08-17T17:53:15.078" v="810" actId="478"/>
          <ac:spMkLst>
            <pc:docMk/>
            <pc:sldMk cId="2382408782" sldId="1613"/>
            <ac:spMk id="72" creationId="{640909F7-C6B3-4142-B97A-FD73328DE9B5}"/>
          </ac:spMkLst>
        </pc:spChg>
        <pc:spChg chg="add mod">
          <ac:chgData name="Konstantin Kozetov" userId="f7650054-e134-44fe-abd0-69be07dffc62" providerId="ADAL" clId="{CCB77A4E-19C5-4177-BC97-7464213AE87A}" dt="2021-08-17T18:09:46.121" v="1049" actId="1076"/>
          <ac:spMkLst>
            <pc:docMk/>
            <pc:sldMk cId="2382408782" sldId="1613"/>
            <ac:spMk id="73" creationId="{3C138B53-C93E-437B-A493-B05EB31E11EC}"/>
          </ac:spMkLst>
        </pc:spChg>
        <pc:spChg chg="add mod">
          <ac:chgData name="Konstantin Kozetov" userId="f7650054-e134-44fe-abd0-69be07dffc62" providerId="ADAL" clId="{CCB77A4E-19C5-4177-BC97-7464213AE87A}" dt="2021-08-17T18:09:46.121" v="1049" actId="1076"/>
          <ac:spMkLst>
            <pc:docMk/>
            <pc:sldMk cId="2382408782" sldId="1613"/>
            <ac:spMk id="74" creationId="{84D08E76-1917-498A-820D-3A7FB8C38AE1}"/>
          </ac:spMkLst>
        </pc:spChg>
        <pc:spChg chg="mod">
          <ac:chgData name="Konstantin Kozetov" userId="f7650054-e134-44fe-abd0-69be07dffc62" providerId="ADAL" clId="{CCB77A4E-19C5-4177-BC97-7464213AE87A}" dt="2021-08-17T17:55:37.287" v="866" actId="20577"/>
          <ac:spMkLst>
            <pc:docMk/>
            <pc:sldMk cId="2382408782" sldId="1613"/>
            <ac:spMk id="77" creationId="{DE999360-92A3-446B-9906-1382F349209E}"/>
          </ac:spMkLst>
        </pc:spChg>
        <pc:spChg chg="mod">
          <ac:chgData name="Konstantin Kozetov" userId="f7650054-e134-44fe-abd0-69be07dffc62" providerId="ADAL" clId="{CCB77A4E-19C5-4177-BC97-7464213AE87A}" dt="2021-08-17T17:55:42.062" v="867" actId="1076"/>
          <ac:spMkLst>
            <pc:docMk/>
            <pc:sldMk cId="2382408782" sldId="1613"/>
            <ac:spMk id="78" creationId="{747DBF9C-4141-4417-AB6F-4E19355ECE64}"/>
          </ac:spMkLst>
        </pc:spChg>
        <pc:spChg chg="mod">
          <ac:chgData name="Konstantin Kozetov" userId="f7650054-e134-44fe-abd0-69be07dffc62" providerId="ADAL" clId="{CCB77A4E-19C5-4177-BC97-7464213AE87A}" dt="2021-08-17T17:58:02.003" v="893" actId="1582"/>
          <ac:spMkLst>
            <pc:docMk/>
            <pc:sldMk cId="2382408782" sldId="1613"/>
            <ac:spMk id="79" creationId="{2E5F7CC5-497B-4D34-BB48-ED1A068D3AA6}"/>
          </ac:spMkLst>
        </pc:spChg>
        <pc:spChg chg="add mod">
          <ac:chgData name="Konstantin Kozetov" userId="f7650054-e134-44fe-abd0-69be07dffc62" providerId="ADAL" clId="{CCB77A4E-19C5-4177-BC97-7464213AE87A}" dt="2021-08-17T18:09:46.121" v="1049" actId="1076"/>
          <ac:spMkLst>
            <pc:docMk/>
            <pc:sldMk cId="2382408782" sldId="1613"/>
            <ac:spMk id="80" creationId="{57AE0A5B-08C8-4E7F-BFA2-0D70F8969FD3}"/>
          </ac:spMkLst>
        </pc:spChg>
        <pc:spChg chg="add mod">
          <ac:chgData name="Konstantin Kozetov" userId="f7650054-e134-44fe-abd0-69be07dffc62" providerId="ADAL" clId="{CCB77A4E-19C5-4177-BC97-7464213AE87A}" dt="2021-08-17T18:09:46.121" v="1049" actId="1076"/>
          <ac:spMkLst>
            <pc:docMk/>
            <pc:sldMk cId="2382408782" sldId="1613"/>
            <ac:spMk id="81" creationId="{88A23C65-5A7B-4FD6-BF47-E8A54BC6790F}"/>
          </ac:spMkLst>
        </pc:spChg>
        <pc:spChg chg="mod topLvl">
          <ac:chgData name="Konstantin Kozetov" userId="f7650054-e134-44fe-abd0-69be07dffc62" providerId="ADAL" clId="{CCB77A4E-19C5-4177-BC97-7464213AE87A}" dt="2021-08-17T18:09:46.121" v="1049" actId="1076"/>
          <ac:spMkLst>
            <pc:docMk/>
            <pc:sldMk cId="2382408782" sldId="1613"/>
            <ac:spMk id="83" creationId="{65D520F7-1CE6-4008-98EC-000B70818BE1}"/>
          </ac:spMkLst>
        </pc:spChg>
        <pc:spChg chg="mod topLvl">
          <ac:chgData name="Konstantin Kozetov" userId="f7650054-e134-44fe-abd0-69be07dffc62" providerId="ADAL" clId="{CCB77A4E-19C5-4177-BC97-7464213AE87A}" dt="2021-08-17T18:09:46.121" v="1049" actId="1076"/>
          <ac:spMkLst>
            <pc:docMk/>
            <pc:sldMk cId="2382408782" sldId="1613"/>
            <ac:spMk id="85" creationId="{1BB72EBB-E171-40FB-98D7-E0E1F8B7C850}"/>
          </ac:spMkLst>
        </pc:spChg>
        <pc:spChg chg="mod topLvl">
          <ac:chgData name="Konstantin Kozetov" userId="f7650054-e134-44fe-abd0-69be07dffc62" providerId="ADAL" clId="{CCB77A4E-19C5-4177-BC97-7464213AE87A}" dt="2021-08-17T18:09:53.416" v="1050" actId="1076"/>
          <ac:spMkLst>
            <pc:docMk/>
            <pc:sldMk cId="2382408782" sldId="1613"/>
            <ac:spMk id="86" creationId="{7B6BE208-4027-4F86-B044-334EB29A5940}"/>
          </ac:spMkLst>
        </pc:spChg>
        <pc:spChg chg="mod">
          <ac:chgData name="Konstantin Kozetov" userId="f7650054-e134-44fe-abd0-69be07dffc62" providerId="ADAL" clId="{CCB77A4E-19C5-4177-BC97-7464213AE87A}" dt="2021-08-17T17:59:25.579" v="899"/>
          <ac:spMkLst>
            <pc:docMk/>
            <pc:sldMk cId="2382408782" sldId="1613"/>
            <ac:spMk id="89" creationId="{77FB5537-35CC-4F40-A05F-133447F3C0A9}"/>
          </ac:spMkLst>
        </pc:spChg>
        <pc:spChg chg="mod">
          <ac:chgData name="Konstantin Kozetov" userId="f7650054-e134-44fe-abd0-69be07dffc62" providerId="ADAL" clId="{CCB77A4E-19C5-4177-BC97-7464213AE87A}" dt="2021-08-17T17:59:25.579" v="899"/>
          <ac:spMkLst>
            <pc:docMk/>
            <pc:sldMk cId="2382408782" sldId="1613"/>
            <ac:spMk id="90" creationId="{334D6DCC-181F-4D7F-BB2B-4BEEBD2937E0}"/>
          </ac:spMkLst>
        </pc:spChg>
        <pc:spChg chg="del mod">
          <ac:chgData name="Konstantin Kozetov" userId="f7650054-e134-44fe-abd0-69be07dffc62" providerId="ADAL" clId="{CCB77A4E-19C5-4177-BC97-7464213AE87A}" dt="2021-08-17T17:59:29.534" v="900" actId="478"/>
          <ac:spMkLst>
            <pc:docMk/>
            <pc:sldMk cId="2382408782" sldId="1613"/>
            <ac:spMk id="91" creationId="{1CE46D00-61FE-4BC0-9A2E-1E0EC8C6DDC1}"/>
          </ac:spMkLst>
        </pc:spChg>
        <pc:spChg chg="add del mod">
          <ac:chgData name="Konstantin Kozetov" userId="f7650054-e134-44fe-abd0-69be07dffc62" providerId="ADAL" clId="{CCB77A4E-19C5-4177-BC97-7464213AE87A}" dt="2021-08-17T18:08:49.672" v="1041" actId="478"/>
          <ac:spMkLst>
            <pc:docMk/>
            <pc:sldMk cId="2382408782" sldId="1613"/>
            <ac:spMk id="93" creationId="{089D0631-DD1A-4E19-8AD9-4017BE08F0EF}"/>
          </ac:spMkLst>
        </pc:spChg>
        <pc:spChg chg="add del mod">
          <ac:chgData name="Konstantin Kozetov" userId="f7650054-e134-44fe-abd0-69be07dffc62" providerId="ADAL" clId="{CCB77A4E-19C5-4177-BC97-7464213AE87A}" dt="2021-08-17T18:08:51.492" v="1043" actId="478"/>
          <ac:spMkLst>
            <pc:docMk/>
            <pc:sldMk cId="2382408782" sldId="1613"/>
            <ac:spMk id="95" creationId="{CFD993F3-7DC1-4F5B-B002-E0ABD4F5D5F0}"/>
          </ac:spMkLst>
        </pc:spChg>
        <pc:spChg chg="add mod">
          <ac:chgData name="Konstantin Kozetov" userId="f7650054-e134-44fe-abd0-69be07dffc62" providerId="ADAL" clId="{CCB77A4E-19C5-4177-BC97-7464213AE87A}" dt="2021-08-17T18:15:16.752" v="1107" actId="1076"/>
          <ac:spMkLst>
            <pc:docMk/>
            <pc:sldMk cId="2382408782" sldId="1613"/>
            <ac:spMk id="96" creationId="{B7DA1B81-57CD-4337-AE78-2728622F34B6}"/>
          </ac:spMkLst>
        </pc:spChg>
        <pc:spChg chg="add mod">
          <ac:chgData name="Konstantin Kozetov" userId="f7650054-e134-44fe-abd0-69be07dffc62" providerId="ADAL" clId="{CCB77A4E-19C5-4177-BC97-7464213AE87A}" dt="2021-08-17T18:09:46.121" v="1049" actId="1076"/>
          <ac:spMkLst>
            <pc:docMk/>
            <pc:sldMk cId="2382408782" sldId="1613"/>
            <ac:spMk id="97" creationId="{B3D8B51D-0457-41D8-9373-02506F0ABFCD}"/>
          </ac:spMkLst>
        </pc:spChg>
        <pc:spChg chg="add mod topLvl">
          <ac:chgData name="Konstantin Kozetov" userId="f7650054-e134-44fe-abd0-69be07dffc62" providerId="ADAL" clId="{CCB77A4E-19C5-4177-BC97-7464213AE87A}" dt="2021-08-17T18:09:46.121" v="1049" actId="1076"/>
          <ac:spMkLst>
            <pc:docMk/>
            <pc:sldMk cId="2382408782" sldId="1613"/>
            <ac:spMk id="98" creationId="{380478B0-CCB2-42AD-A619-FB03916A98A1}"/>
          </ac:spMkLst>
        </pc:spChg>
        <pc:spChg chg="add del mod topLvl">
          <ac:chgData name="Konstantin Kozetov" userId="f7650054-e134-44fe-abd0-69be07dffc62" providerId="ADAL" clId="{CCB77A4E-19C5-4177-BC97-7464213AE87A}" dt="2021-08-17T18:03:29.214" v="954" actId="21"/>
          <ac:spMkLst>
            <pc:docMk/>
            <pc:sldMk cId="2382408782" sldId="1613"/>
            <ac:spMk id="99" creationId="{7D0400A9-23C9-4000-8377-C5CD9D53F9CB}"/>
          </ac:spMkLst>
        </pc:spChg>
        <pc:spChg chg="add mod">
          <ac:chgData name="Konstantin Kozetov" userId="f7650054-e134-44fe-abd0-69be07dffc62" providerId="ADAL" clId="{CCB77A4E-19C5-4177-BC97-7464213AE87A}" dt="2021-08-17T18:09:46.121" v="1049" actId="1076"/>
          <ac:spMkLst>
            <pc:docMk/>
            <pc:sldMk cId="2382408782" sldId="1613"/>
            <ac:spMk id="100" creationId="{20ECBC3C-8A3A-4B70-833D-27EAA58C36EE}"/>
          </ac:spMkLst>
        </pc:spChg>
        <pc:spChg chg="add mod">
          <ac:chgData name="Konstantin Kozetov" userId="f7650054-e134-44fe-abd0-69be07dffc62" providerId="ADAL" clId="{CCB77A4E-19C5-4177-BC97-7464213AE87A}" dt="2021-08-17T18:09:46.121" v="1049" actId="1076"/>
          <ac:spMkLst>
            <pc:docMk/>
            <pc:sldMk cId="2382408782" sldId="1613"/>
            <ac:spMk id="103" creationId="{B8C8C5A5-4935-4E95-BB32-E890FCC5971A}"/>
          </ac:spMkLst>
        </pc:spChg>
        <pc:spChg chg="add mod">
          <ac:chgData name="Konstantin Kozetov" userId="f7650054-e134-44fe-abd0-69be07dffc62" providerId="ADAL" clId="{CCB77A4E-19C5-4177-BC97-7464213AE87A}" dt="2021-08-17T18:09:46.121" v="1049" actId="1076"/>
          <ac:spMkLst>
            <pc:docMk/>
            <pc:sldMk cId="2382408782" sldId="1613"/>
            <ac:spMk id="104" creationId="{780E0D87-3D5A-4615-96A1-BF11FE421E37}"/>
          </ac:spMkLst>
        </pc:spChg>
        <pc:spChg chg="add mod">
          <ac:chgData name="Konstantin Kozetov" userId="f7650054-e134-44fe-abd0-69be07dffc62" providerId="ADAL" clId="{CCB77A4E-19C5-4177-BC97-7464213AE87A}" dt="2021-08-17T18:56:03.202" v="1992" actId="1076"/>
          <ac:spMkLst>
            <pc:docMk/>
            <pc:sldMk cId="2382408782" sldId="1613"/>
            <ac:spMk id="106" creationId="{4C605392-4C37-478B-8F68-847C9F915ECD}"/>
          </ac:spMkLst>
        </pc:spChg>
        <pc:spChg chg="add mod">
          <ac:chgData name="Konstantin Kozetov" userId="f7650054-e134-44fe-abd0-69be07dffc62" providerId="ADAL" clId="{CCB77A4E-19C5-4177-BC97-7464213AE87A}" dt="2021-08-17T18:56:06.974" v="1993" actId="1076"/>
          <ac:spMkLst>
            <pc:docMk/>
            <pc:sldMk cId="2382408782" sldId="1613"/>
            <ac:spMk id="107" creationId="{836A928B-6D4C-4B1D-ABFD-5255575515C4}"/>
          </ac:spMkLst>
        </pc:spChg>
        <pc:spChg chg="add del mod">
          <ac:chgData name="Konstantin Kozetov" userId="f7650054-e134-44fe-abd0-69be07dffc62" providerId="ADAL" clId="{CCB77A4E-19C5-4177-BC97-7464213AE87A}" dt="2021-08-17T18:07:30.635" v="1014"/>
          <ac:spMkLst>
            <pc:docMk/>
            <pc:sldMk cId="2382408782" sldId="1613"/>
            <ac:spMk id="108" creationId="{C03A2DC6-A549-45D6-9B73-B8B44DAEDB04}"/>
          </ac:spMkLst>
        </pc:spChg>
        <pc:spChg chg="add del mod">
          <ac:chgData name="Konstantin Kozetov" userId="f7650054-e134-44fe-abd0-69be07dffc62" providerId="ADAL" clId="{CCB77A4E-19C5-4177-BC97-7464213AE87A}" dt="2021-08-17T18:07:36.902" v="1016" actId="478"/>
          <ac:spMkLst>
            <pc:docMk/>
            <pc:sldMk cId="2382408782" sldId="1613"/>
            <ac:spMk id="109" creationId="{25155F99-5415-450C-92D6-7DB42336B4E4}"/>
          </ac:spMkLst>
        </pc:spChg>
        <pc:spChg chg="add mod">
          <ac:chgData name="Konstantin Kozetov" userId="f7650054-e134-44fe-abd0-69be07dffc62" providerId="ADAL" clId="{CCB77A4E-19C5-4177-BC97-7464213AE87A}" dt="2021-08-17T18:15:16.752" v="1107" actId="1076"/>
          <ac:spMkLst>
            <pc:docMk/>
            <pc:sldMk cId="2382408782" sldId="1613"/>
            <ac:spMk id="112" creationId="{6C45983E-53A4-45C1-A6E2-95FF127D8D78}"/>
          </ac:spMkLst>
        </pc:spChg>
        <pc:spChg chg="add mod">
          <ac:chgData name="Konstantin Kozetov" userId="f7650054-e134-44fe-abd0-69be07dffc62" providerId="ADAL" clId="{CCB77A4E-19C5-4177-BC97-7464213AE87A}" dt="2021-08-17T18:15:16.752" v="1107" actId="1076"/>
          <ac:spMkLst>
            <pc:docMk/>
            <pc:sldMk cId="2382408782" sldId="1613"/>
            <ac:spMk id="113" creationId="{DB51208D-1B9B-4A7E-A177-AF024EF2E3BA}"/>
          </ac:spMkLst>
        </pc:spChg>
        <pc:spChg chg="add mod">
          <ac:chgData name="Konstantin Kozetov" userId="f7650054-e134-44fe-abd0-69be07dffc62" providerId="ADAL" clId="{CCB77A4E-19C5-4177-BC97-7464213AE87A}" dt="2021-08-17T18:15:16.752" v="1107" actId="1076"/>
          <ac:spMkLst>
            <pc:docMk/>
            <pc:sldMk cId="2382408782" sldId="1613"/>
            <ac:spMk id="114" creationId="{5963B420-D155-4079-92E5-B1BB0BE3C385}"/>
          </ac:spMkLst>
        </pc:spChg>
        <pc:spChg chg="add del mod">
          <ac:chgData name="Konstantin Kozetov" userId="f7650054-e134-44fe-abd0-69be07dffc62" providerId="ADAL" clId="{CCB77A4E-19C5-4177-BC97-7464213AE87A}" dt="2021-08-17T18:16:41.817" v="1190" actId="478"/>
          <ac:spMkLst>
            <pc:docMk/>
            <pc:sldMk cId="2382408782" sldId="1613"/>
            <ac:spMk id="116" creationId="{D77BB893-BA33-4485-9260-8A7CED8C77B1}"/>
          </ac:spMkLst>
        </pc:spChg>
        <pc:spChg chg="add mod">
          <ac:chgData name="Konstantin Kozetov" userId="f7650054-e134-44fe-abd0-69be07dffc62" providerId="ADAL" clId="{CCB77A4E-19C5-4177-BC97-7464213AE87A}" dt="2021-08-17T18:15:36.365" v="1119" actId="20577"/>
          <ac:spMkLst>
            <pc:docMk/>
            <pc:sldMk cId="2382408782" sldId="1613"/>
            <ac:spMk id="117" creationId="{09075ED5-ADC2-4892-BBBE-A59367DD23FC}"/>
          </ac:spMkLst>
        </pc:spChg>
        <pc:spChg chg="add mod">
          <ac:chgData name="Konstantin Kozetov" userId="f7650054-e134-44fe-abd0-69be07dffc62" providerId="ADAL" clId="{CCB77A4E-19C5-4177-BC97-7464213AE87A}" dt="2021-08-17T18:16:31.600" v="1186" actId="1076"/>
          <ac:spMkLst>
            <pc:docMk/>
            <pc:sldMk cId="2382408782" sldId="1613"/>
            <ac:spMk id="118" creationId="{F0715786-DEE1-4E30-A1CF-C41327CB6A3C}"/>
          </ac:spMkLst>
        </pc:spChg>
        <pc:spChg chg="add mod">
          <ac:chgData name="Konstantin Kozetov" userId="f7650054-e134-44fe-abd0-69be07dffc62" providerId="ADAL" clId="{CCB77A4E-19C5-4177-BC97-7464213AE87A}" dt="2021-08-17T18:16:44.413" v="1191" actId="1076"/>
          <ac:spMkLst>
            <pc:docMk/>
            <pc:sldMk cId="2382408782" sldId="1613"/>
            <ac:spMk id="119" creationId="{04623161-BBF1-4ED8-AB2A-54E305991F5A}"/>
          </ac:spMkLst>
        </pc:spChg>
        <pc:spChg chg="add mod">
          <ac:chgData name="Konstantin Kozetov" userId="f7650054-e134-44fe-abd0-69be07dffc62" providerId="ADAL" clId="{CCB77A4E-19C5-4177-BC97-7464213AE87A}" dt="2021-08-17T18:16:48.841" v="1193" actId="14100"/>
          <ac:spMkLst>
            <pc:docMk/>
            <pc:sldMk cId="2382408782" sldId="1613"/>
            <ac:spMk id="120" creationId="{453062E0-750D-41F6-90A4-A9E674B9CF43}"/>
          </ac:spMkLst>
        </pc:spChg>
        <pc:spChg chg="add mod">
          <ac:chgData name="Konstantin Kozetov" userId="f7650054-e134-44fe-abd0-69be07dffc62" providerId="ADAL" clId="{CCB77A4E-19C5-4177-BC97-7464213AE87A}" dt="2021-08-17T18:16:51.409" v="1194" actId="1076"/>
          <ac:spMkLst>
            <pc:docMk/>
            <pc:sldMk cId="2382408782" sldId="1613"/>
            <ac:spMk id="121" creationId="{B4CCDD9F-4E05-4685-AA0F-79046CD80016}"/>
          </ac:spMkLst>
        </pc:spChg>
        <pc:grpChg chg="add mod">
          <ac:chgData name="Konstantin Kozetov" userId="f7650054-e134-44fe-abd0-69be07dffc62" providerId="ADAL" clId="{CCB77A4E-19C5-4177-BC97-7464213AE87A}" dt="2021-08-17T18:09:46.121" v="1049" actId="1076"/>
          <ac:grpSpMkLst>
            <pc:docMk/>
            <pc:sldMk cId="2382408782" sldId="1613"/>
            <ac:grpSpMk id="7" creationId="{9DF3F1FB-98C2-48E1-BBBC-022B11B6399F}"/>
          </ac:grpSpMkLst>
        </pc:grpChg>
        <pc:grpChg chg="del">
          <ac:chgData name="Konstantin Kozetov" userId="f7650054-e134-44fe-abd0-69be07dffc62" providerId="ADAL" clId="{CCB77A4E-19C5-4177-BC97-7464213AE87A}" dt="2021-08-17T17:49:06.365" v="735" actId="478"/>
          <ac:grpSpMkLst>
            <pc:docMk/>
            <pc:sldMk cId="2382408782" sldId="1613"/>
            <ac:grpSpMk id="9" creationId="{8D37824D-1B63-41FC-AD8B-E4BE40709A05}"/>
          </ac:grpSpMkLst>
        </pc:grpChg>
        <pc:grpChg chg="add mod">
          <ac:chgData name="Konstantin Kozetov" userId="f7650054-e134-44fe-abd0-69be07dffc62" providerId="ADAL" clId="{CCB77A4E-19C5-4177-BC97-7464213AE87A}" dt="2021-08-17T18:09:46.121" v="1049" actId="1076"/>
          <ac:grpSpMkLst>
            <pc:docMk/>
            <pc:sldMk cId="2382408782" sldId="1613"/>
            <ac:grpSpMk id="10" creationId="{DE05DB76-9D2C-4FCB-8F9B-B459DADC0162}"/>
          </ac:grpSpMkLst>
        </pc:grpChg>
        <pc:grpChg chg="add del mod">
          <ac:chgData name="Konstantin Kozetov" userId="f7650054-e134-44fe-abd0-69be07dffc62" providerId="ADAL" clId="{CCB77A4E-19C5-4177-BC97-7464213AE87A}" dt="2021-08-17T18:03:00.828" v="949" actId="165"/>
          <ac:grpSpMkLst>
            <pc:docMk/>
            <pc:sldMk cId="2382408782" sldId="1613"/>
            <ac:grpSpMk id="13" creationId="{418D412F-5DA8-459C-BAF3-E366D8AB887F}"/>
          </ac:grpSpMkLst>
        </pc:grpChg>
        <pc:grpChg chg="add mod">
          <ac:chgData name="Konstantin Kozetov" userId="f7650054-e134-44fe-abd0-69be07dffc62" providerId="ADAL" clId="{CCB77A4E-19C5-4177-BC97-7464213AE87A}" dt="2021-08-17T18:09:46.121" v="1049" actId="1076"/>
          <ac:grpSpMkLst>
            <pc:docMk/>
            <pc:sldMk cId="2382408782" sldId="1613"/>
            <ac:grpSpMk id="15" creationId="{F03A3C5C-8317-4014-9DCD-4E00186C2D86}"/>
          </ac:grpSpMkLst>
        </pc:grpChg>
        <pc:grpChg chg="add mod">
          <ac:chgData name="Konstantin Kozetov" userId="f7650054-e134-44fe-abd0-69be07dffc62" providerId="ADAL" clId="{CCB77A4E-19C5-4177-BC97-7464213AE87A}" dt="2021-08-17T18:09:46.121" v="1049" actId="1076"/>
          <ac:grpSpMkLst>
            <pc:docMk/>
            <pc:sldMk cId="2382408782" sldId="1613"/>
            <ac:grpSpMk id="16" creationId="{22129012-CBA3-4018-883E-F04C99EDD9C1}"/>
          </ac:grpSpMkLst>
        </pc:grpChg>
        <pc:grpChg chg="add del mod">
          <ac:chgData name="Konstantin Kozetov" userId="f7650054-e134-44fe-abd0-69be07dffc62" providerId="ADAL" clId="{CCB77A4E-19C5-4177-BC97-7464213AE87A}" dt="2021-08-17T18:03:24.359" v="953" actId="165"/>
          <ac:grpSpMkLst>
            <pc:docMk/>
            <pc:sldMk cId="2382408782" sldId="1613"/>
            <ac:grpSpMk id="19" creationId="{3FF3965E-BC56-48A1-8D1A-4FFD1A788FB2}"/>
          </ac:grpSpMkLst>
        </pc:grpChg>
        <pc:grpChg chg="add mod">
          <ac:chgData name="Konstantin Kozetov" userId="f7650054-e134-44fe-abd0-69be07dffc62" providerId="ADAL" clId="{CCB77A4E-19C5-4177-BC97-7464213AE87A}" dt="2021-08-17T18:09:46.121" v="1049" actId="1076"/>
          <ac:grpSpMkLst>
            <pc:docMk/>
            <pc:sldMk cId="2382408782" sldId="1613"/>
            <ac:grpSpMk id="20" creationId="{0D6F230F-4F06-40D7-A4A1-48BA00F393BA}"/>
          </ac:grpSpMkLst>
        </pc:grpChg>
        <pc:grpChg chg="add mod">
          <ac:chgData name="Konstantin Kozetov" userId="f7650054-e134-44fe-abd0-69be07dffc62" providerId="ADAL" clId="{CCB77A4E-19C5-4177-BC97-7464213AE87A}" dt="2021-08-17T18:09:46.121" v="1049" actId="1076"/>
          <ac:grpSpMkLst>
            <pc:docMk/>
            <pc:sldMk cId="2382408782" sldId="1613"/>
            <ac:grpSpMk id="21" creationId="{B66F3DBD-70CB-4E48-A539-35941BB1482F}"/>
          </ac:grpSpMkLst>
        </pc:grpChg>
        <pc:grpChg chg="add mod">
          <ac:chgData name="Konstantin Kozetov" userId="f7650054-e134-44fe-abd0-69be07dffc62" providerId="ADAL" clId="{CCB77A4E-19C5-4177-BC97-7464213AE87A}" dt="2021-08-17T18:15:16.752" v="1107" actId="1076"/>
          <ac:grpSpMkLst>
            <pc:docMk/>
            <pc:sldMk cId="2382408782" sldId="1613"/>
            <ac:grpSpMk id="22" creationId="{94B7085E-6B2C-4A79-A8C2-A62EBF157894}"/>
          </ac:grpSpMkLst>
        </pc:grpChg>
        <pc:grpChg chg="add mod">
          <ac:chgData name="Konstantin Kozetov" userId="f7650054-e134-44fe-abd0-69be07dffc62" providerId="ADAL" clId="{CCB77A4E-19C5-4177-BC97-7464213AE87A}" dt="2021-08-17T18:15:16.752" v="1107" actId="1076"/>
          <ac:grpSpMkLst>
            <pc:docMk/>
            <pc:sldMk cId="2382408782" sldId="1613"/>
            <ac:grpSpMk id="23" creationId="{AAFC7B40-1E01-45E2-A201-82135E398A0E}"/>
          </ac:grpSpMkLst>
        </pc:grpChg>
        <pc:grpChg chg="add mod">
          <ac:chgData name="Konstantin Kozetov" userId="f7650054-e134-44fe-abd0-69be07dffc62" providerId="ADAL" clId="{CCB77A4E-19C5-4177-BC97-7464213AE87A}" dt="2021-08-17T18:09:46.121" v="1049" actId="1076"/>
          <ac:grpSpMkLst>
            <pc:docMk/>
            <pc:sldMk cId="2382408782" sldId="1613"/>
            <ac:grpSpMk id="29" creationId="{104141C5-D418-4072-A939-878708372E95}"/>
          </ac:grpSpMkLst>
        </pc:grpChg>
        <pc:grpChg chg="del">
          <ac:chgData name="Konstantin Kozetov" userId="f7650054-e134-44fe-abd0-69be07dffc62" providerId="ADAL" clId="{CCB77A4E-19C5-4177-BC97-7464213AE87A}" dt="2021-08-17T17:49:01.880" v="733" actId="478"/>
          <ac:grpSpMkLst>
            <pc:docMk/>
            <pc:sldMk cId="2382408782" sldId="1613"/>
            <ac:grpSpMk id="30" creationId="{49AF45E4-899A-4AD2-8FAE-B88E50192968}"/>
          </ac:grpSpMkLst>
        </pc:grpChg>
        <pc:grpChg chg="add mod">
          <ac:chgData name="Konstantin Kozetov" userId="f7650054-e134-44fe-abd0-69be07dffc62" providerId="ADAL" clId="{CCB77A4E-19C5-4177-BC97-7464213AE87A}" dt="2021-08-17T18:15:16.752" v="1107" actId="1076"/>
          <ac:grpSpMkLst>
            <pc:docMk/>
            <pc:sldMk cId="2382408782" sldId="1613"/>
            <ac:grpSpMk id="37" creationId="{BFD97B43-900B-47A9-895E-E3BECA77651A}"/>
          </ac:grpSpMkLst>
        </pc:grpChg>
        <pc:grpChg chg="del">
          <ac:chgData name="Konstantin Kozetov" userId="f7650054-e134-44fe-abd0-69be07dffc62" providerId="ADAL" clId="{CCB77A4E-19C5-4177-BC97-7464213AE87A}" dt="2021-08-17T17:49:14.423" v="739" actId="478"/>
          <ac:grpSpMkLst>
            <pc:docMk/>
            <pc:sldMk cId="2382408782" sldId="1613"/>
            <ac:grpSpMk id="38" creationId="{03CBBB18-FB9A-48E2-BF17-960F9303AF2C}"/>
          </ac:grpSpMkLst>
        </pc:grpChg>
        <pc:grpChg chg="del mod">
          <ac:chgData name="Konstantin Kozetov" userId="f7650054-e134-44fe-abd0-69be07dffc62" providerId="ADAL" clId="{CCB77A4E-19C5-4177-BC97-7464213AE87A}" dt="2021-08-17T17:48:57.996" v="731" actId="478"/>
          <ac:grpSpMkLst>
            <pc:docMk/>
            <pc:sldMk cId="2382408782" sldId="1613"/>
            <ac:grpSpMk id="42" creationId="{13292C7D-BF83-4563-A9C0-DF601F9F8B58}"/>
          </ac:grpSpMkLst>
        </pc:grpChg>
        <pc:grpChg chg="add mod">
          <ac:chgData name="Konstantin Kozetov" userId="f7650054-e134-44fe-abd0-69be07dffc62" providerId="ADAL" clId="{CCB77A4E-19C5-4177-BC97-7464213AE87A}" dt="2021-08-17T18:15:24.577" v="1110" actId="1076"/>
          <ac:grpSpMkLst>
            <pc:docMk/>
            <pc:sldMk cId="2382408782" sldId="1613"/>
            <ac:grpSpMk id="75" creationId="{926D8D27-8C64-41F1-8E65-522E7E8E9D1B}"/>
          </ac:grpSpMkLst>
        </pc:grpChg>
        <pc:grpChg chg="add del mod">
          <ac:chgData name="Konstantin Kozetov" userId="f7650054-e134-44fe-abd0-69be07dffc62" providerId="ADAL" clId="{CCB77A4E-19C5-4177-BC97-7464213AE87A}" dt="2021-08-17T18:02:27.931" v="942" actId="165"/>
          <ac:grpSpMkLst>
            <pc:docMk/>
            <pc:sldMk cId="2382408782" sldId="1613"/>
            <ac:grpSpMk id="82" creationId="{68FAF562-78DA-4DE5-9954-507880476278}"/>
          </ac:grpSpMkLst>
        </pc:grpChg>
        <pc:grpChg chg="add del mod">
          <ac:chgData name="Konstantin Kozetov" userId="f7650054-e134-44fe-abd0-69be07dffc62" providerId="ADAL" clId="{CCB77A4E-19C5-4177-BC97-7464213AE87A}" dt="2021-08-17T18:08:47.777" v="1039" actId="478"/>
          <ac:grpSpMkLst>
            <pc:docMk/>
            <pc:sldMk cId="2382408782" sldId="1613"/>
            <ac:grpSpMk id="87" creationId="{EF39AEDE-DAE6-4941-B4F4-4CEAD04BC3BB}"/>
          </ac:grpSpMkLst>
        </pc:grpChg>
        <pc:picChg chg="add mod">
          <ac:chgData name="Konstantin Kozetov" userId="f7650054-e134-44fe-abd0-69be07dffc62" providerId="ADAL" clId="{CCB77A4E-19C5-4177-BC97-7464213AE87A}" dt="2021-08-17T18:09:46.121" v="1049" actId="1076"/>
          <ac:picMkLst>
            <pc:docMk/>
            <pc:sldMk cId="2382408782" sldId="1613"/>
            <ac:picMk id="3" creationId="{B741877E-2032-41D3-8CA5-4C14C79C08DD}"/>
          </ac:picMkLst>
        </pc:picChg>
        <pc:picChg chg="add mod">
          <ac:chgData name="Konstantin Kozetov" userId="f7650054-e134-44fe-abd0-69be07dffc62" providerId="ADAL" clId="{CCB77A4E-19C5-4177-BC97-7464213AE87A}" dt="2021-08-17T18:09:46.121" v="1049" actId="1076"/>
          <ac:picMkLst>
            <pc:docMk/>
            <pc:sldMk cId="2382408782" sldId="1613"/>
            <ac:picMk id="5" creationId="{E6757A07-5E92-44BC-A6C7-A20FA6BCE465}"/>
          </ac:picMkLst>
        </pc:picChg>
        <pc:picChg chg="add mod">
          <ac:chgData name="Konstantin Kozetov" userId="f7650054-e134-44fe-abd0-69be07dffc62" providerId="ADAL" clId="{CCB77A4E-19C5-4177-BC97-7464213AE87A}" dt="2021-08-17T18:09:46.121" v="1049" actId="1076"/>
          <ac:picMkLst>
            <pc:docMk/>
            <pc:sldMk cId="2382408782" sldId="1613"/>
            <ac:picMk id="12" creationId="{772AD3AC-BC38-43B7-BDF3-B5442567A0B0}"/>
          </ac:picMkLst>
        </pc:picChg>
        <pc:picChg chg="add mod">
          <ac:chgData name="Konstantin Kozetov" userId="f7650054-e134-44fe-abd0-69be07dffc62" providerId="ADAL" clId="{CCB77A4E-19C5-4177-BC97-7464213AE87A}" dt="2021-08-17T18:09:46.121" v="1049" actId="1076"/>
          <ac:picMkLst>
            <pc:docMk/>
            <pc:sldMk cId="2382408782" sldId="1613"/>
            <ac:picMk id="26" creationId="{E81A45B6-8CFF-490F-BC21-52D27E2FD247}"/>
          </ac:picMkLst>
        </pc:picChg>
        <pc:picChg chg="add mod">
          <ac:chgData name="Konstantin Kozetov" userId="f7650054-e134-44fe-abd0-69be07dffc62" providerId="ADAL" clId="{CCB77A4E-19C5-4177-BC97-7464213AE87A}" dt="2021-08-17T18:15:16.752" v="1107" actId="1076"/>
          <ac:picMkLst>
            <pc:docMk/>
            <pc:sldMk cId="2382408782" sldId="1613"/>
            <ac:picMk id="36" creationId="{DCE78F98-4AFA-4FF5-80BA-F56FDAE2E2AE}"/>
          </ac:picMkLst>
        </pc:picChg>
        <pc:picChg chg="mod">
          <ac:chgData name="Konstantin Kozetov" userId="f7650054-e134-44fe-abd0-69be07dffc62" providerId="ADAL" clId="{CCB77A4E-19C5-4177-BC97-7464213AE87A}" dt="2021-08-17T17:44:39.230" v="624" actId="571"/>
          <ac:picMkLst>
            <pc:docMk/>
            <pc:sldMk cId="2382408782" sldId="1613"/>
            <ac:picMk id="43" creationId="{5FA33816-C466-407F-910E-679C87DD703E}"/>
          </ac:picMkLst>
        </pc:picChg>
        <pc:picChg chg="add del mod">
          <ac:chgData name="Konstantin Kozetov" userId="f7650054-e134-44fe-abd0-69be07dffc62" providerId="ADAL" clId="{CCB77A4E-19C5-4177-BC97-7464213AE87A}" dt="2021-08-17T17:53:47.345" v="820" actId="478"/>
          <ac:picMkLst>
            <pc:docMk/>
            <pc:sldMk cId="2382408782" sldId="1613"/>
            <ac:picMk id="47" creationId="{AFB0C442-AF2B-4401-AA61-6E3BAE17AECC}"/>
          </ac:picMkLst>
        </pc:picChg>
        <pc:picChg chg="add del mod">
          <ac:chgData name="Konstantin Kozetov" userId="f7650054-e134-44fe-abd0-69be07dffc62" providerId="ADAL" clId="{CCB77A4E-19C5-4177-BC97-7464213AE87A}" dt="2021-08-17T17:53:47.834" v="821" actId="478"/>
          <ac:picMkLst>
            <pc:docMk/>
            <pc:sldMk cId="2382408782" sldId="1613"/>
            <ac:picMk id="48" creationId="{DA067B6C-29FF-4B0E-8771-3BB6E8F69953}"/>
          </ac:picMkLst>
        </pc:picChg>
        <pc:picChg chg="add mod topLvl">
          <ac:chgData name="Konstantin Kozetov" userId="f7650054-e134-44fe-abd0-69be07dffc62" providerId="ADAL" clId="{CCB77A4E-19C5-4177-BC97-7464213AE87A}" dt="2021-08-17T18:09:46.121" v="1049" actId="1076"/>
          <ac:picMkLst>
            <pc:docMk/>
            <pc:sldMk cId="2382408782" sldId="1613"/>
            <ac:picMk id="67" creationId="{3C4C7D71-62E8-45F0-92B5-224ACE911103}"/>
          </ac:picMkLst>
        </pc:picChg>
        <pc:picChg chg="add mod">
          <ac:chgData name="Konstantin Kozetov" userId="f7650054-e134-44fe-abd0-69be07dffc62" providerId="ADAL" clId="{CCB77A4E-19C5-4177-BC97-7464213AE87A}" dt="2021-08-17T18:15:16.752" v="1107" actId="1076"/>
          <ac:picMkLst>
            <pc:docMk/>
            <pc:sldMk cId="2382408782" sldId="1613"/>
            <ac:picMk id="68" creationId="{22DCCC96-ED0F-456D-BEC5-CC07D5E4A6DA}"/>
          </ac:picMkLst>
        </pc:picChg>
        <pc:picChg chg="add del mod">
          <ac:chgData name="Konstantin Kozetov" userId="f7650054-e134-44fe-abd0-69be07dffc62" providerId="ADAL" clId="{CCB77A4E-19C5-4177-BC97-7464213AE87A}" dt="2021-08-17T17:52:05.277" v="796" actId="478"/>
          <ac:picMkLst>
            <pc:docMk/>
            <pc:sldMk cId="2382408782" sldId="1613"/>
            <ac:picMk id="69" creationId="{40D1A208-3B0D-4042-BE7B-E8BB1F4321CC}"/>
          </ac:picMkLst>
        </pc:picChg>
        <pc:picChg chg="add del mod">
          <ac:chgData name="Konstantin Kozetov" userId="f7650054-e134-44fe-abd0-69be07dffc62" providerId="ADAL" clId="{CCB77A4E-19C5-4177-BC97-7464213AE87A}" dt="2021-08-17T17:50:27.066" v="771" actId="478"/>
          <ac:picMkLst>
            <pc:docMk/>
            <pc:sldMk cId="2382408782" sldId="1613"/>
            <ac:picMk id="70" creationId="{5A7EF4D2-CE6B-40FE-8B75-069068FE4A8F}"/>
          </ac:picMkLst>
        </pc:picChg>
        <pc:picChg chg="mod">
          <ac:chgData name="Konstantin Kozetov" userId="f7650054-e134-44fe-abd0-69be07dffc62" providerId="ADAL" clId="{CCB77A4E-19C5-4177-BC97-7464213AE87A}" dt="2021-08-17T17:55:55.105" v="871" actId="1076"/>
          <ac:picMkLst>
            <pc:docMk/>
            <pc:sldMk cId="2382408782" sldId="1613"/>
            <ac:picMk id="76" creationId="{50A22EA3-30EA-4545-BD8E-19B2E2C9C604}"/>
          </ac:picMkLst>
        </pc:picChg>
        <pc:picChg chg="mod topLvl">
          <ac:chgData name="Konstantin Kozetov" userId="f7650054-e134-44fe-abd0-69be07dffc62" providerId="ADAL" clId="{CCB77A4E-19C5-4177-BC97-7464213AE87A}" dt="2021-08-17T18:09:46.121" v="1049" actId="1076"/>
          <ac:picMkLst>
            <pc:docMk/>
            <pc:sldMk cId="2382408782" sldId="1613"/>
            <ac:picMk id="84" creationId="{9500088B-905E-479F-A80E-E93E6A23466A}"/>
          </ac:picMkLst>
        </pc:picChg>
        <pc:picChg chg="mod">
          <ac:chgData name="Konstantin Kozetov" userId="f7650054-e134-44fe-abd0-69be07dffc62" providerId="ADAL" clId="{CCB77A4E-19C5-4177-BC97-7464213AE87A}" dt="2021-08-17T17:59:25.579" v="899"/>
          <ac:picMkLst>
            <pc:docMk/>
            <pc:sldMk cId="2382408782" sldId="1613"/>
            <ac:picMk id="88" creationId="{32D10221-7AF6-4725-8FEC-630B35EC5A79}"/>
          </ac:picMkLst>
        </pc:picChg>
        <pc:picChg chg="add del mod">
          <ac:chgData name="Konstantin Kozetov" userId="f7650054-e134-44fe-abd0-69be07dffc62" providerId="ADAL" clId="{CCB77A4E-19C5-4177-BC97-7464213AE87A}" dt="2021-08-17T18:08:48.717" v="1040" actId="478"/>
          <ac:picMkLst>
            <pc:docMk/>
            <pc:sldMk cId="2382408782" sldId="1613"/>
            <ac:picMk id="92" creationId="{3233A0EA-6804-45FD-878C-69527EF18FCD}"/>
          </ac:picMkLst>
        </pc:picChg>
        <pc:picChg chg="add del mod">
          <ac:chgData name="Konstantin Kozetov" userId="f7650054-e134-44fe-abd0-69be07dffc62" providerId="ADAL" clId="{CCB77A4E-19C5-4177-BC97-7464213AE87A}" dt="2021-08-17T18:08:50.273" v="1042" actId="478"/>
          <ac:picMkLst>
            <pc:docMk/>
            <pc:sldMk cId="2382408782" sldId="1613"/>
            <ac:picMk id="94" creationId="{786701FD-B096-4CCC-8AE9-F4D1205199BA}"/>
          </ac:picMkLst>
        </pc:picChg>
        <pc:picChg chg="del">
          <ac:chgData name="Konstantin Kozetov" userId="f7650054-e134-44fe-abd0-69be07dffc62" providerId="ADAL" clId="{CCB77A4E-19C5-4177-BC97-7464213AE87A}" dt="2021-08-17T17:48:54.973" v="730" actId="478"/>
          <ac:picMkLst>
            <pc:docMk/>
            <pc:sldMk cId="2382408782" sldId="1613"/>
            <ac:picMk id="1026" creationId="{BAA8D10C-70BB-4DF4-A6F1-EB52DB884A56}"/>
          </ac:picMkLst>
        </pc:picChg>
        <pc:picChg chg="del">
          <ac:chgData name="Konstantin Kozetov" userId="f7650054-e134-44fe-abd0-69be07dffc62" providerId="ADAL" clId="{CCB77A4E-19C5-4177-BC97-7464213AE87A}" dt="2021-08-17T17:48:51.804" v="728" actId="478"/>
          <ac:picMkLst>
            <pc:docMk/>
            <pc:sldMk cId="2382408782" sldId="1613"/>
            <ac:picMk id="1028" creationId="{0AB63758-BA08-44E5-9931-91456182510D}"/>
          </ac:picMkLst>
        </pc:picChg>
        <pc:picChg chg="del">
          <ac:chgData name="Konstantin Kozetov" userId="f7650054-e134-44fe-abd0-69be07dffc62" providerId="ADAL" clId="{CCB77A4E-19C5-4177-BC97-7464213AE87A}" dt="2021-08-17T17:48:48.366" v="726" actId="478"/>
          <ac:picMkLst>
            <pc:docMk/>
            <pc:sldMk cId="2382408782" sldId="1613"/>
            <ac:picMk id="1030" creationId="{8B384A6F-2105-4DE9-A919-D15630DF2635}"/>
          </ac:picMkLst>
        </pc:picChg>
        <pc:picChg chg="del">
          <ac:chgData name="Konstantin Kozetov" userId="f7650054-e134-44fe-abd0-69be07dffc62" providerId="ADAL" clId="{CCB77A4E-19C5-4177-BC97-7464213AE87A}" dt="2021-08-17T17:48:47.599" v="725" actId="478"/>
          <ac:picMkLst>
            <pc:docMk/>
            <pc:sldMk cId="2382408782" sldId="1613"/>
            <ac:picMk id="1032" creationId="{E4803105-418C-44C7-A918-A036091D6D51}"/>
          </ac:picMkLst>
        </pc:picChg>
        <pc:picChg chg="add mod">
          <ac:chgData name="Konstantin Kozetov" userId="f7650054-e134-44fe-abd0-69be07dffc62" providerId="ADAL" clId="{CCB77A4E-19C5-4177-BC97-7464213AE87A}" dt="2021-08-17T18:15:16.752" v="1107" actId="1076"/>
          <ac:picMkLst>
            <pc:docMk/>
            <pc:sldMk cId="2382408782" sldId="1613"/>
            <ac:picMk id="2050" creationId="{1223803F-EDAD-493F-8D93-92464CCBA79F}"/>
          </ac:picMkLst>
        </pc:picChg>
        <pc:picChg chg="add del mod">
          <ac:chgData name="Konstantin Kozetov" userId="f7650054-e134-44fe-abd0-69be07dffc62" providerId="ADAL" clId="{CCB77A4E-19C5-4177-BC97-7464213AE87A}" dt="2021-08-17T17:53:15.078" v="810" actId="478"/>
          <ac:picMkLst>
            <pc:docMk/>
            <pc:sldMk cId="2382408782" sldId="1613"/>
            <ac:picMk id="2052" creationId="{79E6CFC3-0514-45F0-AA3B-924446DC5A8C}"/>
          </ac:picMkLst>
        </pc:picChg>
      </pc:sldChg>
      <pc:sldChg chg="addSp delSp modSp add del mod ord">
        <pc:chgData name="Konstantin Kozetov" userId="f7650054-e134-44fe-abd0-69be07dffc62" providerId="ADAL" clId="{CCB77A4E-19C5-4177-BC97-7464213AE87A}" dt="2021-09-13T06:11:15.172" v="3660" actId="47"/>
        <pc:sldMkLst>
          <pc:docMk/>
          <pc:sldMk cId="1408734010" sldId="1614"/>
        </pc:sldMkLst>
        <pc:spChg chg="del">
          <ac:chgData name="Konstantin Kozetov" userId="f7650054-e134-44fe-abd0-69be07dffc62" providerId="ADAL" clId="{CCB77A4E-19C5-4177-BC97-7464213AE87A}" dt="2021-08-17T18:23:41.827" v="1360" actId="478"/>
          <ac:spMkLst>
            <pc:docMk/>
            <pc:sldMk cId="1408734010" sldId="1614"/>
            <ac:spMk id="8" creationId="{7CEAF740-8CA4-42DC-B780-D2254DEB2F36}"/>
          </ac:spMkLst>
        </pc:spChg>
        <pc:spChg chg="mod">
          <ac:chgData name="Konstantin Kozetov" userId="f7650054-e134-44fe-abd0-69be07dffc62" providerId="ADAL" clId="{CCB77A4E-19C5-4177-BC97-7464213AE87A}" dt="2021-08-17T18:17:43.098" v="1214" actId="1076"/>
          <ac:spMkLst>
            <pc:docMk/>
            <pc:sldMk cId="1408734010" sldId="1614"/>
            <ac:spMk id="27" creationId="{CFC3688C-3B5B-46EB-BACF-46CABB5EDD55}"/>
          </ac:spMkLst>
        </pc:spChg>
        <pc:spChg chg="mod">
          <ac:chgData name="Konstantin Kozetov" userId="f7650054-e134-44fe-abd0-69be07dffc62" providerId="ADAL" clId="{CCB77A4E-19C5-4177-BC97-7464213AE87A}" dt="2021-08-17T18:17:09.688" v="1211" actId="20577"/>
          <ac:spMkLst>
            <pc:docMk/>
            <pc:sldMk cId="1408734010" sldId="1614"/>
            <ac:spMk id="50" creationId="{0C132B39-6DF4-4B25-B838-63299C5A1998}"/>
          </ac:spMkLst>
        </pc:spChg>
        <pc:spChg chg="mod">
          <ac:chgData name="Konstantin Kozetov" userId="f7650054-e134-44fe-abd0-69be07dffc62" providerId="ADAL" clId="{CCB77A4E-19C5-4177-BC97-7464213AE87A}" dt="2021-08-17T18:25:51.441" v="1404" actId="478"/>
          <ac:spMkLst>
            <pc:docMk/>
            <pc:sldMk cId="1408734010" sldId="1614"/>
            <ac:spMk id="53" creationId="{9D9175F2-1CC6-400A-AD6A-13B92AE56508}"/>
          </ac:spMkLst>
        </pc:spChg>
        <pc:spChg chg="mod">
          <ac:chgData name="Konstantin Kozetov" userId="f7650054-e134-44fe-abd0-69be07dffc62" providerId="ADAL" clId="{CCB77A4E-19C5-4177-BC97-7464213AE87A}" dt="2021-08-17T18:25:51.441" v="1404" actId="478"/>
          <ac:spMkLst>
            <pc:docMk/>
            <pc:sldMk cId="1408734010" sldId="1614"/>
            <ac:spMk id="54" creationId="{1EF4A84A-CE63-4917-BE32-BD82D671C17E}"/>
          </ac:spMkLst>
        </pc:spChg>
        <pc:spChg chg="mod">
          <ac:chgData name="Konstantin Kozetov" userId="f7650054-e134-44fe-abd0-69be07dffc62" providerId="ADAL" clId="{CCB77A4E-19C5-4177-BC97-7464213AE87A}" dt="2021-08-17T18:32:20.859" v="1520" actId="1076"/>
          <ac:spMkLst>
            <pc:docMk/>
            <pc:sldMk cId="1408734010" sldId="1614"/>
            <ac:spMk id="55" creationId="{992429B0-7B23-4CD0-AAB3-25A302C01180}"/>
          </ac:spMkLst>
        </pc:spChg>
        <pc:spChg chg="mod">
          <ac:chgData name="Konstantin Kozetov" userId="f7650054-e134-44fe-abd0-69be07dffc62" providerId="ADAL" clId="{CCB77A4E-19C5-4177-BC97-7464213AE87A}" dt="2021-08-17T18:32:20.859" v="1520" actId="1076"/>
          <ac:spMkLst>
            <pc:docMk/>
            <pc:sldMk cId="1408734010" sldId="1614"/>
            <ac:spMk id="56" creationId="{AF31EB6E-573C-4289-8ABA-D7B9E255A0E4}"/>
          </ac:spMkLst>
        </pc:spChg>
        <pc:spChg chg="mod">
          <ac:chgData name="Konstantin Kozetov" userId="f7650054-e134-44fe-abd0-69be07dffc62" providerId="ADAL" clId="{CCB77A4E-19C5-4177-BC97-7464213AE87A}" dt="2021-08-17T18:32:22.239" v="1521" actId="1076"/>
          <ac:spMkLst>
            <pc:docMk/>
            <pc:sldMk cId="1408734010" sldId="1614"/>
            <ac:spMk id="57" creationId="{8662814A-30C9-4D0E-873E-4CF993DC0502}"/>
          </ac:spMkLst>
        </pc:spChg>
        <pc:spChg chg="mod">
          <ac:chgData name="Konstantin Kozetov" userId="f7650054-e134-44fe-abd0-69be07dffc62" providerId="ADAL" clId="{CCB77A4E-19C5-4177-BC97-7464213AE87A}" dt="2021-08-17T18:32:28.649" v="1524" actId="1076"/>
          <ac:spMkLst>
            <pc:docMk/>
            <pc:sldMk cId="1408734010" sldId="1614"/>
            <ac:spMk id="58" creationId="{89DFE473-9C05-42EB-90F4-59268FEC3241}"/>
          </ac:spMkLst>
        </pc:spChg>
        <pc:spChg chg="mod">
          <ac:chgData name="Konstantin Kozetov" userId="f7650054-e134-44fe-abd0-69be07dffc62" providerId="ADAL" clId="{CCB77A4E-19C5-4177-BC97-7464213AE87A}" dt="2021-08-17T18:23:45.716" v="1362" actId="6549"/>
          <ac:spMkLst>
            <pc:docMk/>
            <pc:sldMk cId="1408734010" sldId="1614"/>
            <ac:spMk id="63" creationId="{F43D243C-546E-4934-9433-DEF6D6AF8425}"/>
          </ac:spMkLst>
        </pc:spChg>
        <pc:spChg chg="del mod">
          <ac:chgData name="Konstantin Kozetov" userId="f7650054-e134-44fe-abd0-69be07dffc62" providerId="ADAL" clId="{CCB77A4E-19C5-4177-BC97-7464213AE87A}" dt="2021-08-17T18:23:43.487" v="1361" actId="478"/>
          <ac:spMkLst>
            <pc:docMk/>
            <pc:sldMk cId="1408734010" sldId="1614"/>
            <ac:spMk id="66" creationId="{E577B9C7-46D4-475B-A037-A698D1247B47}"/>
          </ac:spMkLst>
        </pc:spChg>
        <pc:spChg chg="del">
          <ac:chgData name="Konstantin Kozetov" userId="f7650054-e134-44fe-abd0-69be07dffc62" providerId="ADAL" clId="{CCB77A4E-19C5-4177-BC97-7464213AE87A}" dt="2021-08-17T18:34:55.126" v="1580" actId="478"/>
          <ac:spMkLst>
            <pc:docMk/>
            <pc:sldMk cId="1408734010" sldId="1614"/>
            <ac:spMk id="67" creationId="{96CC558F-D947-4185-94AF-417D79EC9F48}"/>
          </ac:spMkLst>
        </pc:spChg>
        <pc:spChg chg="mod">
          <ac:chgData name="Konstantin Kozetov" userId="f7650054-e134-44fe-abd0-69be07dffc62" providerId="ADAL" clId="{CCB77A4E-19C5-4177-BC97-7464213AE87A}" dt="2021-08-17T18:35:03.681" v="1598" actId="20577"/>
          <ac:spMkLst>
            <pc:docMk/>
            <pc:sldMk cId="1408734010" sldId="1614"/>
            <ac:spMk id="68" creationId="{2E9941F2-511F-491F-8FEA-24D98FAD9A41}"/>
          </ac:spMkLst>
        </pc:spChg>
        <pc:spChg chg="mod">
          <ac:chgData name="Konstantin Kozetov" userId="f7650054-e134-44fe-abd0-69be07dffc62" providerId="ADAL" clId="{CCB77A4E-19C5-4177-BC97-7464213AE87A}" dt="2021-08-17T18:36:26.508" v="1620" actId="1076"/>
          <ac:spMkLst>
            <pc:docMk/>
            <pc:sldMk cId="1408734010" sldId="1614"/>
            <ac:spMk id="69" creationId="{286B2E4F-C51D-49D2-87B2-3F614B67D522}"/>
          </ac:spMkLst>
        </pc:spChg>
        <pc:spChg chg="del">
          <ac:chgData name="Konstantin Kozetov" userId="f7650054-e134-44fe-abd0-69be07dffc62" providerId="ADAL" clId="{CCB77A4E-19C5-4177-BC97-7464213AE87A}" dt="2021-08-17T18:34:53.439" v="1579" actId="478"/>
          <ac:spMkLst>
            <pc:docMk/>
            <pc:sldMk cId="1408734010" sldId="1614"/>
            <ac:spMk id="70" creationId="{FC31B390-D1EF-4582-B13E-50479577E40D}"/>
          </ac:spMkLst>
        </pc:spChg>
        <pc:spChg chg="del">
          <ac:chgData name="Konstantin Kozetov" userId="f7650054-e134-44fe-abd0-69be07dffc62" providerId="ADAL" clId="{CCB77A4E-19C5-4177-BC97-7464213AE87A}" dt="2021-08-17T18:35:08.621" v="1600" actId="478"/>
          <ac:spMkLst>
            <pc:docMk/>
            <pc:sldMk cId="1408734010" sldId="1614"/>
            <ac:spMk id="71" creationId="{681DBA18-D5D2-40FF-9781-2CCE517A977B}"/>
          </ac:spMkLst>
        </pc:spChg>
        <pc:spChg chg="del">
          <ac:chgData name="Konstantin Kozetov" userId="f7650054-e134-44fe-abd0-69be07dffc62" providerId="ADAL" clId="{CCB77A4E-19C5-4177-BC97-7464213AE87A}" dt="2021-08-17T18:35:07.323" v="1599" actId="478"/>
          <ac:spMkLst>
            <pc:docMk/>
            <pc:sldMk cId="1408734010" sldId="1614"/>
            <ac:spMk id="73" creationId="{CCC8EA7E-7506-4C5A-BE94-26B1D90157DC}"/>
          </ac:spMkLst>
        </pc:spChg>
        <pc:spChg chg="del mod topLvl">
          <ac:chgData name="Konstantin Kozetov" userId="f7650054-e134-44fe-abd0-69be07dffc62" providerId="ADAL" clId="{CCB77A4E-19C5-4177-BC97-7464213AE87A}" dt="2021-08-17T18:31:04.961" v="1504" actId="478"/>
          <ac:spMkLst>
            <pc:docMk/>
            <pc:sldMk cId="1408734010" sldId="1614"/>
            <ac:spMk id="75" creationId="{BE781FD2-3949-4D55-B30D-AD64C57C99EA}"/>
          </ac:spMkLst>
        </pc:spChg>
        <pc:spChg chg="mod">
          <ac:chgData name="Konstantin Kozetov" userId="f7650054-e134-44fe-abd0-69be07dffc62" providerId="ADAL" clId="{CCB77A4E-19C5-4177-BC97-7464213AE87A}" dt="2021-08-17T18:31:44.846" v="1506" actId="1076"/>
          <ac:spMkLst>
            <pc:docMk/>
            <pc:sldMk cId="1408734010" sldId="1614"/>
            <ac:spMk id="77" creationId="{DA7948E1-554E-4299-9168-563EE5EE9002}"/>
          </ac:spMkLst>
        </pc:spChg>
        <pc:spChg chg="mod">
          <ac:chgData name="Konstantin Kozetov" userId="f7650054-e134-44fe-abd0-69be07dffc62" providerId="ADAL" clId="{CCB77A4E-19C5-4177-BC97-7464213AE87A}" dt="2021-08-17T18:27:30.430" v="1436" actId="164"/>
          <ac:spMkLst>
            <pc:docMk/>
            <pc:sldMk cId="1408734010" sldId="1614"/>
            <ac:spMk id="78" creationId="{1F1E9AC0-79AD-47A7-B135-6F05F10F1305}"/>
          </ac:spMkLst>
        </pc:spChg>
        <pc:spChg chg="mod">
          <ac:chgData name="Konstantin Kozetov" userId="f7650054-e134-44fe-abd0-69be07dffc62" providerId="ADAL" clId="{CCB77A4E-19C5-4177-BC97-7464213AE87A}" dt="2021-08-17T18:31:44.846" v="1506" actId="1076"/>
          <ac:spMkLst>
            <pc:docMk/>
            <pc:sldMk cId="1408734010" sldId="1614"/>
            <ac:spMk id="79" creationId="{8E4040F4-5608-476F-8ADD-AE35AD625472}"/>
          </ac:spMkLst>
        </pc:spChg>
        <pc:spChg chg="mod">
          <ac:chgData name="Konstantin Kozetov" userId="f7650054-e134-44fe-abd0-69be07dffc62" providerId="ADAL" clId="{CCB77A4E-19C5-4177-BC97-7464213AE87A}" dt="2021-08-17T18:26:38.444" v="1415" actId="478"/>
          <ac:spMkLst>
            <pc:docMk/>
            <pc:sldMk cId="1408734010" sldId="1614"/>
            <ac:spMk id="82" creationId="{9F9ADC2B-F3FD-4D86-A029-DE7CEB028CA3}"/>
          </ac:spMkLst>
        </pc:spChg>
        <pc:spChg chg="mod">
          <ac:chgData name="Konstantin Kozetov" userId="f7650054-e134-44fe-abd0-69be07dffc62" providerId="ADAL" clId="{CCB77A4E-19C5-4177-BC97-7464213AE87A}" dt="2021-08-17T18:26:38.444" v="1415" actId="478"/>
          <ac:spMkLst>
            <pc:docMk/>
            <pc:sldMk cId="1408734010" sldId="1614"/>
            <ac:spMk id="83" creationId="{14F3A027-3F64-463A-BB26-A53AF65B8B8B}"/>
          </ac:spMkLst>
        </pc:spChg>
        <pc:spChg chg="mod">
          <ac:chgData name="Konstantin Kozetov" userId="f7650054-e134-44fe-abd0-69be07dffc62" providerId="ADAL" clId="{CCB77A4E-19C5-4177-BC97-7464213AE87A}" dt="2021-08-17T18:28:09.809" v="1447" actId="478"/>
          <ac:spMkLst>
            <pc:docMk/>
            <pc:sldMk cId="1408734010" sldId="1614"/>
            <ac:spMk id="86" creationId="{43764998-C487-4CCE-91DB-2B91CE628C04}"/>
          </ac:spMkLst>
        </pc:spChg>
        <pc:spChg chg="mod">
          <ac:chgData name="Konstantin Kozetov" userId="f7650054-e134-44fe-abd0-69be07dffc62" providerId="ADAL" clId="{CCB77A4E-19C5-4177-BC97-7464213AE87A}" dt="2021-08-17T18:28:09.809" v="1447" actId="478"/>
          <ac:spMkLst>
            <pc:docMk/>
            <pc:sldMk cId="1408734010" sldId="1614"/>
            <ac:spMk id="87" creationId="{3DF79CDB-29A1-4534-BC37-39625F9891EF}"/>
          </ac:spMkLst>
        </pc:spChg>
        <pc:spChg chg="mod">
          <ac:chgData name="Konstantin Kozetov" userId="f7650054-e134-44fe-abd0-69be07dffc62" providerId="ADAL" clId="{CCB77A4E-19C5-4177-BC97-7464213AE87A}" dt="2021-08-17T18:28:39.267" v="1455" actId="478"/>
          <ac:spMkLst>
            <pc:docMk/>
            <pc:sldMk cId="1408734010" sldId="1614"/>
            <ac:spMk id="90" creationId="{C0B0BBB2-A441-4742-87CD-C52EFCDE07D1}"/>
          </ac:spMkLst>
        </pc:spChg>
        <pc:spChg chg="mod">
          <ac:chgData name="Konstantin Kozetov" userId="f7650054-e134-44fe-abd0-69be07dffc62" providerId="ADAL" clId="{CCB77A4E-19C5-4177-BC97-7464213AE87A}" dt="2021-08-17T18:29:42.887" v="1475" actId="14100"/>
          <ac:spMkLst>
            <pc:docMk/>
            <pc:sldMk cId="1408734010" sldId="1614"/>
            <ac:spMk id="91" creationId="{922BB3F6-1E8D-4E5E-BB2E-5465C6D05894}"/>
          </ac:spMkLst>
        </pc:spChg>
        <pc:spChg chg="mod">
          <ac:chgData name="Konstantin Kozetov" userId="f7650054-e134-44fe-abd0-69be07dffc62" providerId="ADAL" clId="{CCB77A4E-19C5-4177-BC97-7464213AE87A}" dt="2021-08-17T18:32:04.972" v="1511" actId="1076"/>
          <ac:spMkLst>
            <pc:docMk/>
            <pc:sldMk cId="1408734010" sldId="1614"/>
            <ac:spMk id="94" creationId="{2429E2E3-D083-4025-8A91-F52BBD47A6F0}"/>
          </ac:spMkLst>
        </pc:spChg>
        <pc:spChg chg="mod">
          <ac:chgData name="Konstantin Kozetov" userId="f7650054-e134-44fe-abd0-69be07dffc62" providerId="ADAL" clId="{CCB77A4E-19C5-4177-BC97-7464213AE87A}" dt="2021-08-17T18:32:04.972" v="1511" actId="1076"/>
          <ac:spMkLst>
            <pc:docMk/>
            <pc:sldMk cId="1408734010" sldId="1614"/>
            <ac:spMk id="95" creationId="{320830E4-3AF9-4889-AF59-6E4B5B3BD777}"/>
          </ac:spMkLst>
        </pc:spChg>
        <pc:spChg chg="mod">
          <ac:chgData name="Konstantin Kozetov" userId="f7650054-e134-44fe-abd0-69be07dffc62" providerId="ADAL" clId="{CCB77A4E-19C5-4177-BC97-7464213AE87A}" dt="2021-08-17T18:32:03.263" v="1510" actId="1076"/>
          <ac:spMkLst>
            <pc:docMk/>
            <pc:sldMk cId="1408734010" sldId="1614"/>
            <ac:spMk id="98" creationId="{D96C90EE-086A-49BC-93FE-2CD3F337BFE0}"/>
          </ac:spMkLst>
        </pc:spChg>
        <pc:spChg chg="mod">
          <ac:chgData name="Konstantin Kozetov" userId="f7650054-e134-44fe-abd0-69be07dffc62" providerId="ADAL" clId="{CCB77A4E-19C5-4177-BC97-7464213AE87A}" dt="2021-08-17T18:32:03.263" v="1510" actId="1076"/>
          <ac:spMkLst>
            <pc:docMk/>
            <pc:sldMk cId="1408734010" sldId="1614"/>
            <ac:spMk id="99" creationId="{FFF2D9B6-EFDF-43DB-A0ED-66D9E11DDF92}"/>
          </ac:spMkLst>
        </pc:spChg>
        <pc:spChg chg="add mod">
          <ac:chgData name="Konstantin Kozetov" userId="f7650054-e134-44fe-abd0-69be07dffc62" providerId="ADAL" clId="{CCB77A4E-19C5-4177-BC97-7464213AE87A}" dt="2021-08-17T18:36:29.982" v="1622" actId="1038"/>
          <ac:spMkLst>
            <pc:docMk/>
            <pc:sldMk cId="1408734010" sldId="1614"/>
            <ac:spMk id="102" creationId="{D5A55670-6F54-4A67-ADC7-8D2CEC67E8FE}"/>
          </ac:spMkLst>
        </pc:spChg>
        <pc:spChg chg="add mod">
          <ac:chgData name="Konstantin Kozetov" userId="f7650054-e134-44fe-abd0-69be07dffc62" providerId="ADAL" clId="{CCB77A4E-19C5-4177-BC97-7464213AE87A}" dt="2021-08-17T18:32:00.043" v="1509" actId="1076"/>
          <ac:spMkLst>
            <pc:docMk/>
            <pc:sldMk cId="1408734010" sldId="1614"/>
            <ac:spMk id="112" creationId="{C65E6909-C1BF-4278-BFFE-05BACE10E830}"/>
          </ac:spMkLst>
        </pc:spChg>
        <pc:spChg chg="add mod">
          <ac:chgData name="Konstantin Kozetov" userId="f7650054-e134-44fe-abd0-69be07dffc62" providerId="ADAL" clId="{CCB77A4E-19C5-4177-BC97-7464213AE87A}" dt="2021-08-17T18:32:00.043" v="1509" actId="1076"/>
          <ac:spMkLst>
            <pc:docMk/>
            <pc:sldMk cId="1408734010" sldId="1614"/>
            <ac:spMk id="113" creationId="{0DAFA09F-8531-48E0-A286-1863044F85DF}"/>
          </ac:spMkLst>
        </pc:spChg>
        <pc:spChg chg="add del mod">
          <ac:chgData name="Konstantin Kozetov" userId="f7650054-e134-44fe-abd0-69be07dffc62" providerId="ADAL" clId="{CCB77A4E-19C5-4177-BC97-7464213AE87A}" dt="2021-08-17T18:31:06.595" v="1505" actId="478"/>
          <ac:spMkLst>
            <pc:docMk/>
            <pc:sldMk cId="1408734010" sldId="1614"/>
            <ac:spMk id="115" creationId="{5525BD67-531E-43BC-980A-DF6CA83D5417}"/>
          </ac:spMkLst>
        </pc:spChg>
        <pc:spChg chg="add mod">
          <ac:chgData name="Konstantin Kozetov" userId="f7650054-e134-44fe-abd0-69be07dffc62" providerId="ADAL" clId="{CCB77A4E-19C5-4177-BC97-7464213AE87A}" dt="2021-08-17T18:32:00.043" v="1509" actId="1076"/>
          <ac:spMkLst>
            <pc:docMk/>
            <pc:sldMk cId="1408734010" sldId="1614"/>
            <ac:spMk id="116" creationId="{9EC0BA31-FB55-4018-B123-7BBE7303A326}"/>
          </ac:spMkLst>
        </pc:spChg>
        <pc:spChg chg="add mod">
          <ac:chgData name="Konstantin Kozetov" userId="f7650054-e134-44fe-abd0-69be07dffc62" providerId="ADAL" clId="{CCB77A4E-19C5-4177-BC97-7464213AE87A}" dt="2021-08-17T18:32:54.169" v="1527" actId="20577"/>
          <ac:spMkLst>
            <pc:docMk/>
            <pc:sldMk cId="1408734010" sldId="1614"/>
            <ac:spMk id="119" creationId="{983A4206-2E82-4B21-971C-D5E4785A9A9D}"/>
          </ac:spMkLst>
        </pc:spChg>
        <pc:spChg chg="add mod">
          <ac:chgData name="Konstantin Kozetov" userId="f7650054-e134-44fe-abd0-69be07dffc62" providerId="ADAL" clId="{CCB77A4E-19C5-4177-BC97-7464213AE87A}" dt="2021-08-17T18:36:13.116" v="1618" actId="1076"/>
          <ac:spMkLst>
            <pc:docMk/>
            <pc:sldMk cId="1408734010" sldId="1614"/>
            <ac:spMk id="121" creationId="{FA8909C8-A657-4865-B992-A8CA1D348396}"/>
          </ac:spMkLst>
        </pc:spChg>
        <pc:grpChg chg="add mod">
          <ac:chgData name="Konstantin Kozetov" userId="f7650054-e134-44fe-abd0-69be07dffc62" providerId="ADAL" clId="{CCB77A4E-19C5-4177-BC97-7464213AE87A}" dt="2021-08-17T18:32:20.859" v="1520" actId="1076"/>
          <ac:grpSpMkLst>
            <pc:docMk/>
            <pc:sldMk cId="1408734010" sldId="1614"/>
            <ac:grpSpMk id="2" creationId="{FDCECD8D-DA8A-4EF1-86E5-D1466392D2DA}"/>
          </ac:grpSpMkLst>
        </pc:grpChg>
        <pc:grpChg chg="add mod">
          <ac:chgData name="Konstantin Kozetov" userId="f7650054-e134-44fe-abd0-69be07dffc62" providerId="ADAL" clId="{CCB77A4E-19C5-4177-BC97-7464213AE87A}" dt="2021-08-17T18:32:03.263" v="1510" actId="1076"/>
          <ac:grpSpMkLst>
            <pc:docMk/>
            <pc:sldMk cId="1408734010" sldId="1614"/>
            <ac:grpSpMk id="3" creationId="{F7038251-F6A2-4DBB-A61A-0A007304841C}"/>
          </ac:grpSpMkLst>
        </pc:grpChg>
        <pc:grpChg chg="add mod">
          <ac:chgData name="Konstantin Kozetov" userId="f7650054-e134-44fe-abd0-69be07dffc62" providerId="ADAL" clId="{CCB77A4E-19C5-4177-BC97-7464213AE87A}" dt="2021-08-17T18:32:22.239" v="1521" actId="1076"/>
          <ac:grpSpMkLst>
            <pc:docMk/>
            <pc:sldMk cId="1408734010" sldId="1614"/>
            <ac:grpSpMk id="4" creationId="{AEE3CD1F-CF08-4ABE-8923-534DB400F91A}"/>
          </ac:grpSpMkLst>
        </pc:grpChg>
        <pc:grpChg chg="add mod">
          <ac:chgData name="Konstantin Kozetov" userId="f7650054-e134-44fe-abd0-69be07dffc62" providerId="ADAL" clId="{CCB77A4E-19C5-4177-BC97-7464213AE87A}" dt="2021-08-17T18:32:20.859" v="1520" actId="1076"/>
          <ac:grpSpMkLst>
            <pc:docMk/>
            <pc:sldMk cId="1408734010" sldId="1614"/>
            <ac:grpSpMk id="5" creationId="{8D48EA83-51AC-4981-A5A9-82E6547BD703}"/>
          </ac:grpSpMkLst>
        </pc:grpChg>
        <pc:grpChg chg="del mod">
          <ac:chgData name="Konstantin Kozetov" userId="f7650054-e134-44fe-abd0-69be07dffc62" providerId="ADAL" clId="{CCB77A4E-19C5-4177-BC97-7464213AE87A}" dt="2021-08-17T18:17:50.463" v="1216" actId="478"/>
          <ac:grpSpMkLst>
            <pc:docMk/>
            <pc:sldMk cId="1408734010" sldId="1614"/>
            <ac:grpSpMk id="10" creationId="{BCFD6C76-FA10-406D-A904-430C45D902CD}"/>
          </ac:grpSpMkLst>
        </pc:grpChg>
        <pc:grpChg chg="del mod">
          <ac:chgData name="Konstantin Kozetov" userId="f7650054-e134-44fe-abd0-69be07dffc62" providerId="ADAL" clId="{CCB77A4E-19C5-4177-BC97-7464213AE87A}" dt="2021-08-17T18:24:20.267" v="1374" actId="478"/>
          <ac:grpSpMkLst>
            <pc:docMk/>
            <pc:sldMk cId="1408734010" sldId="1614"/>
            <ac:grpSpMk id="11" creationId="{1FD73058-005A-4993-8268-5809C5CAE033}"/>
          </ac:grpSpMkLst>
        </pc:grpChg>
        <pc:grpChg chg="del">
          <ac:chgData name="Konstantin Kozetov" userId="f7650054-e134-44fe-abd0-69be07dffc62" providerId="ADAL" clId="{CCB77A4E-19C5-4177-BC97-7464213AE87A}" dt="2021-08-17T18:23:50.596" v="1366" actId="478"/>
          <ac:grpSpMkLst>
            <pc:docMk/>
            <pc:sldMk cId="1408734010" sldId="1614"/>
            <ac:grpSpMk id="13" creationId="{DAA947AB-E5C2-4F97-A6D1-C0F836C4E274}"/>
          </ac:grpSpMkLst>
        </pc:grpChg>
        <pc:grpChg chg="del">
          <ac:chgData name="Konstantin Kozetov" userId="f7650054-e134-44fe-abd0-69be07dffc62" providerId="ADAL" clId="{CCB77A4E-19C5-4177-BC97-7464213AE87A}" dt="2021-08-17T18:23:49.605" v="1365" actId="478"/>
          <ac:grpSpMkLst>
            <pc:docMk/>
            <pc:sldMk cId="1408734010" sldId="1614"/>
            <ac:grpSpMk id="15" creationId="{481FA618-A738-48AF-810A-083E032E5E9E}"/>
          </ac:grpSpMkLst>
        </pc:grpChg>
        <pc:grpChg chg="del">
          <ac:chgData name="Konstantin Kozetov" userId="f7650054-e134-44fe-abd0-69be07dffc62" providerId="ADAL" clId="{CCB77A4E-19C5-4177-BC97-7464213AE87A}" dt="2021-08-17T18:23:48.656" v="1364" actId="478"/>
          <ac:grpSpMkLst>
            <pc:docMk/>
            <pc:sldMk cId="1408734010" sldId="1614"/>
            <ac:grpSpMk id="16" creationId="{24E6FEAD-62A6-4EF5-AE90-CA9A0BA28EE5}"/>
          </ac:grpSpMkLst>
        </pc:grpChg>
        <pc:grpChg chg="add mod">
          <ac:chgData name="Konstantin Kozetov" userId="f7650054-e134-44fe-abd0-69be07dffc62" providerId="ADAL" clId="{CCB77A4E-19C5-4177-BC97-7464213AE87A}" dt="2021-08-17T18:32:13.123" v="1516" actId="1076"/>
          <ac:grpSpMkLst>
            <pc:docMk/>
            <pc:sldMk cId="1408734010" sldId="1614"/>
            <ac:grpSpMk id="19" creationId="{D0F3B570-751C-4890-874C-241D3941B3F7}"/>
          </ac:grpSpMkLst>
        </pc:grpChg>
        <pc:grpChg chg="add mod">
          <ac:chgData name="Konstantin Kozetov" userId="f7650054-e134-44fe-abd0-69be07dffc62" providerId="ADAL" clId="{CCB77A4E-19C5-4177-BC97-7464213AE87A}" dt="2021-08-17T18:32:18.547" v="1519" actId="1076"/>
          <ac:grpSpMkLst>
            <pc:docMk/>
            <pc:sldMk cId="1408734010" sldId="1614"/>
            <ac:grpSpMk id="22" creationId="{7AA63514-D2AC-4811-B26A-A69FCFFC1BAE}"/>
          </ac:grpSpMkLst>
        </pc:grpChg>
        <pc:grpChg chg="del">
          <ac:chgData name="Konstantin Kozetov" userId="f7650054-e134-44fe-abd0-69be07dffc62" providerId="ADAL" clId="{CCB77A4E-19C5-4177-BC97-7464213AE87A}" dt="2021-08-17T18:23:47.643" v="1363" actId="478"/>
          <ac:grpSpMkLst>
            <pc:docMk/>
            <pc:sldMk cId="1408734010" sldId="1614"/>
            <ac:grpSpMk id="23" creationId="{FEF3482F-6798-40C4-AC8B-13FC01DDF071}"/>
          </ac:grpSpMkLst>
        </pc:grpChg>
        <pc:grpChg chg="mod">
          <ac:chgData name="Konstantin Kozetov" userId="f7650054-e134-44fe-abd0-69be07dffc62" providerId="ADAL" clId="{CCB77A4E-19C5-4177-BC97-7464213AE87A}" dt="2021-08-17T18:25:56.046" v="1406" actId="164"/>
          <ac:grpSpMkLst>
            <pc:docMk/>
            <pc:sldMk cId="1408734010" sldId="1614"/>
            <ac:grpSpMk id="24" creationId="{D5E20278-E641-4DE2-8C7E-0DE7AB03C849}"/>
          </ac:grpSpMkLst>
        </pc:grpChg>
        <pc:grpChg chg="add mod">
          <ac:chgData name="Konstantin Kozetov" userId="f7650054-e134-44fe-abd0-69be07dffc62" providerId="ADAL" clId="{CCB77A4E-19C5-4177-BC97-7464213AE87A}" dt="2021-08-17T18:32:16.591" v="1518" actId="1076"/>
          <ac:grpSpMkLst>
            <pc:docMk/>
            <pc:sldMk cId="1408734010" sldId="1614"/>
            <ac:grpSpMk id="35" creationId="{AC86B8F1-8970-49E0-BB1D-79ED23527B14}"/>
          </ac:grpSpMkLst>
        </pc:grpChg>
        <pc:grpChg chg="add mod">
          <ac:chgData name="Konstantin Kozetov" userId="f7650054-e134-44fe-abd0-69be07dffc62" providerId="ADAL" clId="{CCB77A4E-19C5-4177-BC97-7464213AE87A}" dt="2021-08-17T18:32:07.685" v="1513" actId="1076"/>
          <ac:grpSpMkLst>
            <pc:docMk/>
            <pc:sldMk cId="1408734010" sldId="1614"/>
            <ac:grpSpMk id="42" creationId="{014FD67A-91FA-491C-96CC-3D85F8D1DF0C}"/>
          </ac:grpSpMkLst>
        </pc:grpChg>
        <pc:grpChg chg="add mod">
          <ac:chgData name="Konstantin Kozetov" userId="f7650054-e134-44fe-abd0-69be07dffc62" providerId="ADAL" clId="{CCB77A4E-19C5-4177-BC97-7464213AE87A}" dt="2021-08-17T18:32:06.521" v="1512" actId="1076"/>
          <ac:grpSpMkLst>
            <pc:docMk/>
            <pc:sldMk cId="1408734010" sldId="1614"/>
            <ac:grpSpMk id="46" creationId="{DF985D80-D664-44A3-9783-4FEE5402DB47}"/>
          </ac:grpSpMkLst>
        </pc:grpChg>
        <pc:grpChg chg="add mod">
          <ac:chgData name="Konstantin Kozetov" userId="f7650054-e134-44fe-abd0-69be07dffc62" providerId="ADAL" clId="{CCB77A4E-19C5-4177-BC97-7464213AE87A}" dt="2021-08-17T18:32:04.972" v="1511" actId="1076"/>
          <ac:grpSpMkLst>
            <pc:docMk/>
            <pc:sldMk cId="1408734010" sldId="1614"/>
            <ac:grpSpMk id="47" creationId="{8E09AF41-4C95-4485-B16B-5E9C869D93B9}"/>
          </ac:grpSpMkLst>
        </pc:grpChg>
        <pc:grpChg chg="add mod">
          <ac:chgData name="Konstantin Kozetov" userId="f7650054-e134-44fe-abd0-69be07dffc62" providerId="ADAL" clId="{CCB77A4E-19C5-4177-BC97-7464213AE87A}" dt="2021-08-17T18:32:00.043" v="1509" actId="1076"/>
          <ac:grpSpMkLst>
            <pc:docMk/>
            <pc:sldMk cId="1408734010" sldId="1614"/>
            <ac:grpSpMk id="48" creationId="{DC667BC7-D086-4B68-B0DB-40CCB1603F18}"/>
          </ac:grpSpMkLst>
        </pc:grpChg>
        <pc:grpChg chg="add del mod">
          <ac:chgData name="Konstantin Kozetov" userId="f7650054-e134-44fe-abd0-69be07dffc62" providerId="ADAL" clId="{CCB77A4E-19C5-4177-BC97-7464213AE87A}" dt="2021-08-17T18:31:04.961" v="1504" actId="478"/>
          <ac:grpSpMkLst>
            <pc:docMk/>
            <pc:sldMk cId="1408734010" sldId="1614"/>
            <ac:grpSpMk id="72" creationId="{92C24265-2BAE-4763-9AB2-3067C808FEE9}"/>
          </ac:grpSpMkLst>
        </pc:grpChg>
        <pc:grpChg chg="del mod topLvl">
          <ac:chgData name="Konstantin Kozetov" userId="f7650054-e134-44fe-abd0-69be07dffc62" providerId="ADAL" clId="{CCB77A4E-19C5-4177-BC97-7464213AE87A}" dt="2021-08-17T18:33:54.544" v="1528" actId="478"/>
          <ac:grpSpMkLst>
            <pc:docMk/>
            <pc:sldMk cId="1408734010" sldId="1614"/>
            <ac:grpSpMk id="74" creationId="{75F19F92-F2B8-45F3-A899-CACC49CAD447}"/>
          </ac:grpSpMkLst>
        </pc:grpChg>
        <pc:grpChg chg="add mod">
          <ac:chgData name="Konstantin Kozetov" userId="f7650054-e134-44fe-abd0-69be07dffc62" providerId="ADAL" clId="{CCB77A4E-19C5-4177-BC97-7464213AE87A}" dt="2021-08-17T18:26:46.987" v="1420" actId="164"/>
          <ac:grpSpMkLst>
            <pc:docMk/>
            <pc:sldMk cId="1408734010" sldId="1614"/>
            <ac:grpSpMk id="80" creationId="{B50AD1E0-ADF1-49A1-B8FE-53C40E318A39}"/>
          </ac:grpSpMkLst>
        </pc:grpChg>
        <pc:grpChg chg="add mod">
          <ac:chgData name="Konstantin Kozetov" userId="f7650054-e134-44fe-abd0-69be07dffc62" providerId="ADAL" clId="{CCB77A4E-19C5-4177-BC97-7464213AE87A}" dt="2021-08-17T18:28:13.698" v="1449" actId="164"/>
          <ac:grpSpMkLst>
            <pc:docMk/>
            <pc:sldMk cId="1408734010" sldId="1614"/>
            <ac:grpSpMk id="84" creationId="{74FCDE41-704B-4799-858F-D56A8E412BC0}"/>
          </ac:grpSpMkLst>
        </pc:grpChg>
        <pc:grpChg chg="add mod">
          <ac:chgData name="Konstantin Kozetov" userId="f7650054-e134-44fe-abd0-69be07dffc62" providerId="ADAL" clId="{CCB77A4E-19C5-4177-BC97-7464213AE87A}" dt="2021-08-17T18:28:44.186" v="1457" actId="164"/>
          <ac:grpSpMkLst>
            <pc:docMk/>
            <pc:sldMk cId="1408734010" sldId="1614"/>
            <ac:grpSpMk id="88" creationId="{2412B3D3-2B25-4311-9D05-B571E97AD156}"/>
          </ac:grpSpMkLst>
        </pc:grpChg>
        <pc:grpChg chg="add mod">
          <ac:chgData name="Konstantin Kozetov" userId="f7650054-e134-44fe-abd0-69be07dffc62" providerId="ADAL" clId="{CCB77A4E-19C5-4177-BC97-7464213AE87A}" dt="2021-08-17T18:32:04.972" v="1511" actId="1076"/>
          <ac:grpSpMkLst>
            <pc:docMk/>
            <pc:sldMk cId="1408734010" sldId="1614"/>
            <ac:grpSpMk id="92" creationId="{50C75A08-DB06-449F-A278-883555D68B0B}"/>
          </ac:grpSpMkLst>
        </pc:grpChg>
        <pc:grpChg chg="add mod">
          <ac:chgData name="Konstantin Kozetov" userId="f7650054-e134-44fe-abd0-69be07dffc62" providerId="ADAL" clId="{CCB77A4E-19C5-4177-BC97-7464213AE87A}" dt="2021-08-17T18:32:03.263" v="1510" actId="1076"/>
          <ac:grpSpMkLst>
            <pc:docMk/>
            <pc:sldMk cId="1408734010" sldId="1614"/>
            <ac:grpSpMk id="96" creationId="{1415C7AB-E2CB-49BB-BFBA-CF140E5D843A}"/>
          </ac:grpSpMkLst>
        </pc:grpChg>
        <pc:grpChg chg="add mod">
          <ac:chgData name="Konstantin Kozetov" userId="f7650054-e134-44fe-abd0-69be07dffc62" providerId="ADAL" clId="{CCB77A4E-19C5-4177-BC97-7464213AE87A}" dt="2021-08-17T18:32:00.043" v="1509" actId="1076"/>
          <ac:grpSpMkLst>
            <pc:docMk/>
            <pc:sldMk cId="1408734010" sldId="1614"/>
            <ac:grpSpMk id="100" creationId="{C54C7ECB-499C-47DC-B788-02BEA4182FB8}"/>
          </ac:grpSpMkLst>
        </pc:grpChg>
        <pc:grpChg chg="add mod">
          <ac:chgData name="Konstantin Kozetov" userId="f7650054-e134-44fe-abd0-69be07dffc62" providerId="ADAL" clId="{CCB77A4E-19C5-4177-BC97-7464213AE87A}" dt="2021-08-17T18:32:28.649" v="1524" actId="1076"/>
          <ac:grpSpMkLst>
            <pc:docMk/>
            <pc:sldMk cId="1408734010" sldId="1614"/>
            <ac:grpSpMk id="101" creationId="{83D74C2D-AEEB-4E9D-98DB-35822A389B2A}"/>
          </ac:grpSpMkLst>
        </pc:grpChg>
        <pc:picChg chg="add mod modCrop">
          <ac:chgData name="Konstantin Kozetov" userId="f7650054-e134-44fe-abd0-69be07dffc62" providerId="ADAL" clId="{CCB77A4E-19C5-4177-BC97-7464213AE87A}" dt="2021-08-17T18:26:52.842" v="1423" actId="1076"/>
          <ac:picMkLst>
            <pc:docMk/>
            <pc:sldMk cId="1408734010" sldId="1614"/>
            <ac:picMk id="12" creationId="{2356CF74-6302-45F0-8021-0696BA87F65A}"/>
          </ac:picMkLst>
        </pc:picChg>
        <pc:picChg chg="add mod">
          <ac:chgData name="Konstantin Kozetov" userId="f7650054-e134-44fe-abd0-69be07dffc62" providerId="ADAL" clId="{CCB77A4E-19C5-4177-BC97-7464213AE87A}" dt="2021-08-17T18:26:46.987" v="1420" actId="164"/>
          <ac:picMkLst>
            <pc:docMk/>
            <pc:sldMk cId="1408734010" sldId="1614"/>
            <ac:picMk id="21" creationId="{970534FC-FF21-4F81-A08C-3F2CA4C58501}"/>
          </ac:picMkLst>
        </pc:picChg>
        <pc:picChg chg="add mod">
          <ac:chgData name="Konstantin Kozetov" userId="f7650054-e134-44fe-abd0-69be07dffc62" providerId="ADAL" clId="{CCB77A4E-19C5-4177-BC97-7464213AE87A}" dt="2021-08-17T18:27:30.430" v="1436" actId="164"/>
          <ac:picMkLst>
            <pc:docMk/>
            <pc:sldMk cId="1408734010" sldId="1614"/>
            <ac:picMk id="29" creationId="{3913B601-7E39-4890-A4C7-A21B2B9ECB72}"/>
          </ac:picMkLst>
        </pc:picChg>
        <pc:picChg chg="add mod modCrop">
          <ac:chgData name="Konstantin Kozetov" userId="f7650054-e134-44fe-abd0-69be07dffc62" providerId="ADAL" clId="{CCB77A4E-19C5-4177-BC97-7464213AE87A}" dt="2021-08-17T18:28:13.698" v="1449" actId="164"/>
          <ac:picMkLst>
            <pc:docMk/>
            <pc:sldMk cId="1408734010" sldId="1614"/>
            <ac:picMk id="37" creationId="{346BADC6-4C05-4E74-B109-3EE7E5DF9C25}"/>
          </ac:picMkLst>
        </pc:picChg>
        <pc:picChg chg="add mod">
          <ac:chgData name="Konstantin Kozetov" userId="f7650054-e134-44fe-abd0-69be07dffc62" providerId="ADAL" clId="{CCB77A4E-19C5-4177-BC97-7464213AE87A}" dt="2021-08-17T18:28:44.186" v="1457" actId="164"/>
          <ac:picMkLst>
            <pc:docMk/>
            <pc:sldMk cId="1408734010" sldId="1614"/>
            <ac:picMk id="45" creationId="{D0FE2C5B-2AD9-40D5-92B9-6FCE747AE52B}"/>
          </ac:picMkLst>
        </pc:picChg>
        <pc:picChg chg="mod">
          <ac:chgData name="Konstantin Kozetov" userId="f7650054-e134-44fe-abd0-69be07dffc62" providerId="ADAL" clId="{CCB77A4E-19C5-4177-BC97-7464213AE87A}" dt="2021-08-17T18:31:44.846" v="1506" actId="1076"/>
          <ac:picMkLst>
            <pc:docMk/>
            <pc:sldMk cId="1408734010" sldId="1614"/>
            <ac:picMk id="76" creationId="{CD41F5AB-48EF-4CE6-9566-74AC68039B2F}"/>
          </ac:picMkLst>
        </pc:picChg>
        <pc:picChg chg="del mod">
          <ac:chgData name="Konstantin Kozetov" userId="f7650054-e134-44fe-abd0-69be07dffc62" providerId="ADAL" clId="{CCB77A4E-19C5-4177-BC97-7464213AE87A}" dt="2021-08-17T18:26:38.444" v="1415" actId="478"/>
          <ac:picMkLst>
            <pc:docMk/>
            <pc:sldMk cId="1408734010" sldId="1614"/>
            <ac:picMk id="81" creationId="{A5458C6E-0933-4A24-A7E0-5B66C41BAFC5}"/>
          </ac:picMkLst>
        </pc:picChg>
        <pc:picChg chg="del mod">
          <ac:chgData name="Konstantin Kozetov" userId="f7650054-e134-44fe-abd0-69be07dffc62" providerId="ADAL" clId="{CCB77A4E-19C5-4177-BC97-7464213AE87A}" dt="2021-08-17T18:28:09.809" v="1447" actId="478"/>
          <ac:picMkLst>
            <pc:docMk/>
            <pc:sldMk cId="1408734010" sldId="1614"/>
            <ac:picMk id="85" creationId="{D7277BFB-FE82-4479-B9D2-D6386AE94DAF}"/>
          </ac:picMkLst>
        </pc:picChg>
        <pc:picChg chg="del mod">
          <ac:chgData name="Konstantin Kozetov" userId="f7650054-e134-44fe-abd0-69be07dffc62" providerId="ADAL" clId="{CCB77A4E-19C5-4177-BC97-7464213AE87A}" dt="2021-08-17T18:28:39.267" v="1455" actId="478"/>
          <ac:picMkLst>
            <pc:docMk/>
            <pc:sldMk cId="1408734010" sldId="1614"/>
            <ac:picMk id="89" creationId="{680C7FE1-F735-43D5-8A88-6EF6F144FA9F}"/>
          </ac:picMkLst>
        </pc:picChg>
        <pc:picChg chg="del mod">
          <ac:chgData name="Konstantin Kozetov" userId="f7650054-e134-44fe-abd0-69be07dffc62" providerId="ADAL" clId="{CCB77A4E-19C5-4177-BC97-7464213AE87A}" dt="2021-08-17T18:29:35.466" v="1471" actId="478"/>
          <ac:picMkLst>
            <pc:docMk/>
            <pc:sldMk cId="1408734010" sldId="1614"/>
            <ac:picMk id="93" creationId="{E820C907-7E38-4926-AA42-EC67DEB7871B}"/>
          </ac:picMkLst>
        </pc:picChg>
        <pc:picChg chg="del mod">
          <ac:chgData name="Konstantin Kozetov" userId="f7650054-e134-44fe-abd0-69be07dffc62" providerId="ADAL" clId="{CCB77A4E-19C5-4177-BC97-7464213AE87A}" dt="2021-08-17T18:23:24.401" v="1356" actId="478"/>
          <ac:picMkLst>
            <pc:docMk/>
            <pc:sldMk cId="1408734010" sldId="1614"/>
            <ac:picMk id="97" creationId="{2A8B3BC9-AFCD-4416-8709-48A8F8535719}"/>
          </ac:picMkLst>
        </pc:picChg>
        <pc:picChg chg="add mod">
          <ac:chgData name="Konstantin Kozetov" userId="f7650054-e134-44fe-abd0-69be07dffc62" providerId="ADAL" clId="{CCB77A4E-19C5-4177-BC97-7464213AE87A}" dt="2021-08-17T18:32:00.043" v="1509" actId="1076"/>
          <ac:picMkLst>
            <pc:docMk/>
            <pc:sldMk cId="1408734010" sldId="1614"/>
            <ac:picMk id="111" creationId="{5C6141A3-323C-46CE-ACAE-C38A1EF5F801}"/>
          </ac:picMkLst>
        </pc:picChg>
        <pc:picChg chg="del">
          <ac:chgData name="Konstantin Kozetov" userId="f7650054-e134-44fe-abd0-69be07dffc62" providerId="ADAL" clId="{CCB77A4E-19C5-4177-BC97-7464213AE87A}" dt="2021-08-17T18:25:51.441" v="1404" actId="478"/>
          <ac:picMkLst>
            <pc:docMk/>
            <pc:sldMk cId="1408734010" sldId="1614"/>
            <ac:picMk id="1026" creationId="{BAA8D10C-70BB-4DF4-A6F1-EB52DB884A56}"/>
          </ac:picMkLst>
        </pc:picChg>
        <pc:picChg chg="del">
          <ac:chgData name="Konstantin Kozetov" userId="f7650054-e134-44fe-abd0-69be07dffc62" providerId="ADAL" clId="{CCB77A4E-19C5-4177-BC97-7464213AE87A}" dt="2021-08-17T18:24:37.277" v="1378" actId="478"/>
          <ac:picMkLst>
            <pc:docMk/>
            <pc:sldMk cId="1408734010" sldId="1614"/>
            <ac:picMk id="1028" creationId="{0AB63758-BA08-44E5-9931-91456182510D}"/>
          </ac:picMkLst>
        </pc:picChg>
        <pc:picChg chg="del mod">
          <ac:chgData name="Konstantin Kozetov" userId="f7650054-e134-44fe-abd0-69be07dffc62" providerId="ADAL" clId="{CCB77A4E-19C5-4177-BC97-7464213AE87A}" dt="2021-08-17T18:24:20.267" v="1374" actId="478"/>
          <ac:picMkLst>
            <pc:docMk/>
            <pc:sldMk cId="1408734010" sldId="1614"/>
            <ac:picMk id="1030" creationId="{8B384A6F-2105-4DE9-A919-D15630DF2635}"/>
          </ac:picMkLst>
        </pc:picChg>
        <pc:picChg chg="del">
          <ac:chgData name="Konstantin Kozetov" userId="f7650054-e134-44fe-abd0-69be07dffc62" providerId="ADAL" clId="{CCB77A4E-19C5-4177-BC97-7464213AE87A}" dt="2021-08-17T18:17:50.463" v="1216" actId="478"/>
          <ac:picMkLst>
            <pc:docMk/>
            <pc:sldMk cId="1408734010" sldId="1614"/>
            <ac:picMk id="1032" creationId="{E4803105-418C-44C7-A918-A036091D6D51}"/>
          </ac:picMkLst>
        </pc:picChg>
        <pc:picChg chg="del">
          <ac:chgData name="Konstantin Kozetov" userId="f7650054-e134-44fe-abd0-69be07dffc62" providerId="ADAL" clId="{CCB77A4E-19C5-4177-BC97-7464213AE87A}" dt="2021-08-17T18:27:21.828" v="1432" actId="478"/>
          <ac:picMkLst>
            <pc:docMk/>
            <pc:sldMk cId="1408734010" sldId="1614"/>
            <ac:picMk id="1034" creationId="{6EAB571F-5948-4E3A-BD23-A928DB06C54C}"/>
          </ac:picMkLst>
        </pc:picChg>
        <pc:picChg chg="add mod">
          <ac:chgData name="Konstantin Kozetov" userId="f7650054-e134-44fe-abd0-69be07dffc62" providerId="ADAL" clId="{CCB77A4E-19C5-4177-BC97-7464213AE87A}" dt="2021-08-17T18:32:28.649" v="1524" actId="1076"/>
          <ac:picMkLst>
            <pc:docMk/>
            <pc:sldMk cId="1408734010" sldId="1614"/>
            <ac:picMk id="3074" creationId="{68F99664-65F9-4BC8-BDAD-2CB4DF2CFFA4}"/>
          </ac:picMkLst>
        </pc:picChg>
        <pc:picChg chg="add mod">
          <ac:chgData name="Konstantin Kozetov" userId="f7650054-e134-44fe-abd0-69be07dffc62" providerId="ADAL" clId="{CCB77A4E-19C5-4177-BC97-7464213AE87A}" dt="2021-08-17T18:32:03.263" v="1510" actId="1076"/>
          <ac:picMkLst>
            <pc:docMk/>
            <pc:sldMk cId="1408734010" sldId="1614"/>
            <ac:picMk id="3076" creationId="{897E3759-10A9-4CAB-B060-B364346618EC}"/>
          </ac:picMkLst>
        </pc:picChg>
        <pc:picChg chg="add mod">
          <ac:chgData name="Konstantin Kozetov" userId="f7650054-e134-44fe-abd0-69be07dffc62" providerId="ADAL" clId="{CCB77A4E-19C5-4177-BC97-7464213AE87A}" dt="2021-08-17T18:32:22.239" v="1521" actId="1076"/>
          <ac:picMkLst>
            <pc:docMk/>
            <pc:sldMk cId="1408734010" sldId="1614"/>
            <ac:picMk id="3078" creationId="{CF511405-824B-4A30-9720-77B1413AE9C2}"/>
          </ac:picMkLst>
        </pc:picChg>
        <pc:picChg chg="add mod">
          <ac:chgData name="Konstantin Kozetov" userId="f7650054-e134-44fe-abd0-69be07dffc62" providerId="ADAL" clId="{CCB77A4E-19C5-4177-BC97-7464213AE87A}" dt="2021-08-17T18:32:20.859" v="1520" actId="1076"/>
          <ac:picMkLst>
            <pc:docMk/>
            <pc:sldMk cId="1408734010" sldId="1614"/>
            <ac:picMk id="3080" creationId="{450CBE3F-E8E5-40A4-A7EE-6FDD8DE569D6}"/>
          </ac:picMkLst>
        </pc:picChg>
        <pc:picChg chg="add del mod">
          <ac:chgData name="Konstantin Kozetov" userId="f7650054-e134-44fe-abd0-69be07dffc62" providerId="ADAL" clId="{CCB77A4E-19C5-4177-BC97-7464213AE87A}" dt="2021-08-17T18:25:27.490" v="1396" actId="478"/>
          <ac:picMkLst>
            <pc:docMk/>
            <pc:sldMk cId="1408734010" sldId="1614"/>
            <ac:picMk id="3082" creationId="{A8CB1A67-8750-4591-8665-31AB1C0AFB0A}"/>
          </ac:picMkLst>
        </pc:picChg>
        <pc:picChg chg="add del">
          <ac:chgData name="Konstantin Kozetov" userId="f7650054-e134-44fe-abd0-69be07dffc62" providerId="ADAL" clId="{CCB77A4E-19C5-4177-BC97-7464213AE87A}" dt="2021-08-17T18:26:16.914" v="1409"/>
          <ac:picMkLst>
            <pc:docMk/>
            <pc:sldMk cId="1408734010" sldId="1614"/>
            <ac:picMk id="3084" creationId="{927F52B2-7E9C-4EF9-AE40-85E43CB9AB63}"/>
          </ac:picMkLst>
        </pc:picChg>
        <pc:picChg chg="add mod">
          <ac:chgData name="Konstantin Kozetov" userId="f7650054-e134-44fe-abd0-69be07dffc62" providerId="ADAL" clId="{CCB77A4E-19C5-4177-BC97-7464213AE87A}" dt="2021-08-17T18:32:04.972" v="1511" actId="1076"/>
          <ac:picMkLst>
            <pc:docMk/>
            <pc:sldMk cId="1408734010" sldId="1614"/>
            <ac:picMk id="3086" creationId="{64FA41E1-0994-49C9-B586-C311B0B37E7F}"/>
          </ac:picMkLst>
        </pc:picChg>
      </pc:sldChg>
      <pc:sldChg chg="addSp delSp modSp add mod ord">
        <pc:chgData name="Konstantin Kozetov" userId="f7650054-e134-44fe-abd0-69be07dffc62" providerId="ADAL" clId="{CCB77A4E-19C5-4177-BC97-7464213AE87A}" dt="2021-09-13T07:51:58.725" v="4496" actId="571"/>
        <pc:sldMkLst>
          <pc:docMk/>
          <pc:sldMk cId="911509291" sldId="1615"/>
        </pc:sldMkLst>
        <pc:spChg chg="mod">
          <ac:chgData name="Konstantin Kozetov" userId="f7650054-e134-44fe-abd0-69be07dffc62" providerId="ADAL" clId="{CCB77A4E-19C5-4177-BC97-7464213AE87A}" dt="2021-09-13T06:21:29.290" v="3879" actId="1036"/>
          <ac:spMkLst>
            <pc:docMk/>
            <pc:sldMk cId="911509291" sldId="1615"/>
            <ac:spMk id="14" creationId="{CA3BA4C8-5088-421A-B7C8-0C7A46F5E6DC}"/>
          </ac:spMkLst>
        </pc:spChg>
        <pc:spChg chg="add mod topLvl">
          <ac:chgData name="Konstantin Kozetov" userId="f7650054-e134-44fe-abd0-69be07dffc62" providerId="ADAL" clId="{CCB77A4E-19C5-4177-BC97-7464213AE87A}" dt="2021-09-13T06:22:48.482" v="3911" actId="1076"/>
          <ac:spMkLst>
            <pc:docMk/>
            <pc:sldMk cId="911509291" sldId="1615"/>
            <ac:spMk id="16" creationId="{48246B82-C9B4-4410-874C-6B75F6E67AAD}"/>
          </ac:spMkLst>
        </pc:spChg>
        <pc:spChg chg="mod">
          <ac:chgData name="Konstantin Kozetov" userId="f7650054-e134-44fe-abd0-69be07dffc62" providerId="ADAL" clId="{CCB77A4E-19C5-4177-BC97-7464213AE87A}" dt="2021-09-13T06:21:29.290" v="3879" actId="1036"/>
          <ac:spMkLst>
            <pc:docMk/>
            <pc:sldMk cId="911509291" sldId="1615"/>
            <ac:spMk id="17" creationId="{66BACFB1-4DCA-48E8-91FC-867F7F4C2225}"/>
          </ac:spMkLst>
        </pc:spChg>
        <pc:spChg chg="mod">
          <ac:chgData name="Konstantin Kozetov" userId="f7650054-e134-44fe-abd0-69be07dffc62" providerId="ADAL" clId="{CCB77A4E-19C5-4177-BC97-7464213AE87A}" dt="2021-09-13T06:21:29.290" v="3879" actId="1036"/>
          <ac:spMkLst>
            <pc:docMk/>
            <pc:sldMk cId="911509291" sldId="1615"/>
            <ac:spMk id="18" creationId="{73D3E0D0-CA4A-4942-AE0A-8AD23B22DE91}"/>
          </ac:spMkLst>
        </pc:spChg>
        <pc:spChg chg="del mod">
          <ac:chgData name="Konstantin Kozetov" userId="f7650054-e134-44fe-abd0-69be07dffc62" providerId="ADAL" clId="{CCB77A4E-19C5-4177-BC97-7464213AE87A}" dt="2021-09-02T07:34:20.544" v="3419" actId="478"/>
          <ac:spMkLst>
            <pc:docMk/>
            <pc:sldMk cId="911509291" sldId="1615"/>
            <ac:spMk id="27" creationId="{CFC3688C-3B5B-46EB-BACF-46CABB5EDD55}"/>
          </ac:spMkLst>
        </pc:spChg>
        <pc:spChg chg="add mod">
          <ac:chgData name="Konstantin Kozetov" userId="f7650054-e134-44fe-abd0-69be07dffc62" providerId="ADAL" clId="{CCB77A4E-19C5-4177-BC97-7464213AE87A}" dt="2021-09-13T07:11:56.632" v="4155" actId="1076"/>
          <ac:spMkLst>
            <pc:docMk/>
            <pc:sldMk cId="911509291" sldId="1615"/>
            <ac:spMk id="30" creationId="{39574484-ED41-4883-80A2-6E395E7DC8BF}"/>
          </ac:spMkLst>
        </pc:spChg>
        <pc:spChg chg="add mod">
          <ac:chgData name="Konstantin Kozetov" userId="f7650054-e134-44fe-abd0-69be07dffc62" providerId="ADAL" clId="{CCB77A4E-19C5-4177-BC97-7464213AE87A}" dt="2021-09-13T07:15:22.134" v="4226" actId="208"/>
          <ac:spMkLst>
            <pc:docMk/>
            <pc:sldMk cId="911509291" sldId="1615"/>
            <ac:spMk id="36" creationId="{EADA8C88-EA07-4B0C-A0FB-3BC9D759EFB5}"/>
          </ac:spMkLst>
        </pc:spChg>
        <pc:spChg chg="mod">
          <ac:chgData name="Konstantin Kozetov" userId="f7650054-e134-44fe-abd0-69be07dffc62" providerId="ADAL" clId="{CCB77A4E-19C5-4177-BC97-7464213AE87A}" dt="2021-09-13T06:19:17.825" v="3825" actId="1076"/>
          <ac:spMkLst>
            <pc:docMk/>
            <pc:sldMk cId="911509291" sldId="1615"/>
            <ac:spMk id="50" creationId="{0C132B39-6DF4-4B25-B838-63299C5A1998}"/>
          </ac:spMkLst>
        </pc:spChg>
        <pc:spChg chg="add del mod">
          <ac:chgData name="Konstantin Kozetov" userId="f7650054-e134-44fe-abd0-69be07dffc62" providerId="ADAL" clId="{CCB77A4E-19C5-4177-BC97-7464213AE87A}" dt="2021-08-17T18:37:48.621" v="1624"/>
          <ac:spMkLst>
            <pc:docMk/>
            <pc:sldMk cId="911509291" sldId="1615"/>
            <ac:spMk id="60" creationId="{F5C7BAA5-9741-4D9E-B97D-A04B06D74245}"/>
          </ac:spMkLst>
        </pc:spChg>
        <pc:spChg chg="add mod">
          <ac:chgData name="Konstantin Kozetov" userId="f7650054-e134-44fe-abd0-69be07dffc62" providerId="ADAL" clId="{CCB77A4E-19C5-4177-BC97-7464213AE87A}" dt="2021-09-13T06:21:56.484" v="3896" actId="1076"/>
          <ac:spMkLst>
            <pc:docMk/>
            <pc:sldMk cId="911509291" sldId="1615"/>
            <ac:spMk id="65" creationId="{E983BA13-E083-41D9-9CCE-5EEEF46BD5FE}"/>
          </ac:spMkLst>
        </pc:spChg>
        <pc:spChg chg="mod topLvl">
          <ac:chgData name="Konstantin Kozetov" userId="f7650054-e134-44fe-abd0-69be07dffc62" providerId="ADAL" clId="{CCB77A4E-19C5-4177-BC97-7464213AE87A}" dt="2021-09-13T06:13:27.633" v="3681" actId="1076"/>
          <ac:spMkLst>
            <pc:docMk/>
            <pc:sldMk cId="911509291" sldId="1615"/>
            <ac:spMk id="68" creationId="{9B595CBC-2AFC-48C7-9783-95AE3D9761BB}"/>
          </ac:spMkLst>
        </pc:spChg>
        <pc:spChg chg="add mod">
          <ac:chgData name="Konstantin Kozetov" userId="f7650054-e134-44fe-abd0-69be07dffc62" providerId="ADAL" clId="{CCB77A4E-19C5-4177-BC97-7464213AE87A}" dt="2021-09-13T06:21:54.661" v="3895" actId="1076"/>
          <ac:spMkLst>
            <pc:docMk/>
            <pc:sldMk cId="911509291" sldId="1615"/>
            <ac:spMk id="71" creationId="{172B3213-0F51-44B5-8E03-EDAFC151C233}"/>
          </ac:spMkLst>
        </pc:spChg>
        <pc:spChg chg="mod">
          <ac:chgData name="Konstantin Kozetov" userId="f7650054-e134-44fe-abd0-69be07dffc62" providerId="ADAL" clId="{CCB77A4E-19C5-4177-BC97-7464213AE87A}" dt="2021-09-13T06:21:52.643" v="3894" actId="1076"/>
          <ac:spMkLst>
            <pc:docMk/>
            <pc:sldMk cId="911509291" sldId="1615"/>
            <ac:spMk id="76" creationId="{8ACDCC6F-C5C3-44F1-828F-642956406B61}"/>
          </ac:spMkLst>
        </pc:spChg>
        <pc:spChg chg="mod">
          <ac:chgData name="Konstantin Kozetov" userId="f7650054-e134-44fe-abd0-69be07dffc62" providerId="ADAL" clId="{CCB77A4E-19C5-4177-BC97-7464213AE87A}" dt="2021-09-13T06:22:03.761" v="3900" actId="1076"/>
          <ac:spMkLst>
            <pc:docMk/>
            <pc:sldMk cId="911509291" sldId="1615"/>
            <ac:spMk id="79" creationId="{32ECF163-E588-49A2-A868-1A62294467F8}"/>
          </ac:spMkLst>
        </pc:spChg>
        <pc:spChg chg="del mod">
          <ac:chgData name="Konstantin Kozetov" userId="f7650054-e134-44fe-abd0-69be07dffc62" providerId="ADAL" clId="{CCB77A4E-19C5-4177-BC97-7464213AE87A}" dt="2021-09-02T07:41:00.070" v="3457" actId="478"/>
          <ac:spMkLst>
            <pc:docMk/>
            <pc:sldMk cId="911509291" sldId="1615"/>
            <ac:spMk id="79" creationId="{9677BCA6-6B57-4B35-96E1-A29450A481B7}"/>
          </ac:spMkLst>
        </pc:spChg>
        <pc:spChg chg="mod">
          <ac:chgData name="Konstantin Kozetov" userId="f7650054-e134-44fe-abd0-69be07dffc62" providerId="ADAL" clId="{CCB77A4E-19C5-4177-BC97-7464213AE87A}" dt="2021-09-13T06:21:52.643" v="3894" actId="1076"/>
          <ac:spMkLst>
            <pc:docMk/>
            <pc:sldMk cId="911509291" sldId="1615"/>
            <ac:spMk id="81" creationId="{AB799751-995B-42EB-8ABB-6805456AA129}"/>
          </ac:spMkLst>
        </pc:spChg>
        <pc:spChg chg="del">
          <ac:chgData name="Konstantin Kozetov" userId="f7650054-e134-44fe-abd0-69be07dffc62" providerId="ADAL" clId="{CCB77A4E-19C5-4177-BC97-7464213AE87A}" dt="2021-08-17T18:49:39.492" v="1849" actId="478"/>
          <ac:spMkLst>
            <pc:docMk/>
            <pc:sldMk cId="911509291" sldId="1615"/>
            <ac:spMk id="86" creationId="{7B6BE208-4027-4F86-B044-334EB29A5940}"/>
          </ac:spMkLst>
        </pc:spChg>
        <pc:spChg chg="add mod">
          <ac:chgData name="Konstantin Kozetov" userId="f7650054-e134-44fe-abd0-69be07dffc62" providerId="ADAL" clId="{CCB77A4E-19C5-4177-BC97-7464213AE87A}" dt="2021-09-13T06:22:01.903" v="3899" actId="1076"/>
          <ac:spMkLst>
            <pc:docMk/>
            <pc:sldMk cId="911509291" sldId="1615"/>
            <ac:spMk id="88" creationId="{4532D478-0C67-494F-8C86-AEF5BEA60197}"/>
          </ac:spMkLst>
        </pc:spChg>
        <pc:spChg chg="mod">
          <ac:chgData name="Konstantin Kozetov" userId="f7650054-e134-44fe-abd0-69be07dffc62" providerId="ADAL" clId="{CCB77A4E-19C5-4177-BC97-7464213AE87A}" dt="2021-09-13T06:22:00.315" v="3898" actId="1076"/>
          <ac:spMkLst>
            <pc:docMk/>
            <pc:sldMk cId="911509291" sldId="1615"/>
            <ac:spMk id="91" creationId="{A6D957F7-4EEA-4F25-8B35-E15C87D60558}"/>
          </ac:spMkLst>
        </pc:spChg>
        <pc:spChg chg="add del mod">
          <ac:chgData name="Konstantin Kozetov" userId="f7650054-e134-44fe-abd0-69be07dffc62" providerId="ADAL" clId="{CCB77A4E-19C5-4177-BC97-7464213AE87A}" dt="2021-09-02T07:49:14.775" v="3579" actId="478"/>
          <ac:spMkLst>
            <pc:docMk/>
            <pc:sldMk cId="911509291" sldId="1615"/>
            <ac:spMk id="100" creationId="{73CAEE9B-A763-4BFC-8BC2-86A409EB8031}"/>
          </ac:spMkLst>
        </pc:spChg>
        <pc:spChg chg="add mod topLvl">
          <ac:chgData name="Konstantin Kozetov" userId="f7650054-e134-44fe-abd0-69be07dffc62" providerId="ADAL" clId="{CCB77A4E-19C5-4177-BC97-7464213AE87A}" dt="2021-09-13T06:22:48.482" v="3911" actId="1076"/>
          <ac:spMkLst>
            <pc:docMk/>
            <pc:sldMk cId="911509291" sldId="1615"/>
            <ac:spMk id="101" creationId="{DB09975E-FD78-4F20-B4DA-926F152B611D}"/>
          </ac:spMkLst>
        </pc:spChg>
        <pc:spChg chg="add mod topLvl">
          <ac:chgData name="Konstantin Kozetov" userId="f7650054-e134-44fe-abd0-69be07dffc62" providerId="ADAL" clId="{CCB77A4E-19C5-4177-BC97-7464213AE87A}" dt="2021-09-13T06:22:48.482" v="3911" actId="1076"/>
          <ac:spMkLst>
            <pc:docMk/>
            <pc:sldMk cId="911509291" sldId="1615"/>
            <ac:spMk id="103" creationId="{CF84DAAA-88C5-463E-8036-57AC451F46E2}"/>
          </ac:spMkLst>
        </pc:spChg>
        <pc:spChg chg="mod">
          <ac:chgData name="Konstantin Kozetov" userId="f7650054-e134-44fe-abd0-69be07dffc62" providerId="ADAL" clId="{CCB77A4E-19C5-4177-BC97-7464213AE87A}" dt="2021-09-13T07:04:15.442" v="4035" actId="1076"/>
          <ac:spMkLst>
            <pc:docMk/>
            <pc:sldMk cId="911509291" sldId="1615"/>
            <ac:spMk id="105" creationId="{C5B349B3-7BCD-40E3-8CD3-E1DAF7D91D83}"/>
          </ac:spMkLst>
        </pc:spChg>
        <pc:spChg chg="del">
          <ac:chgData name="Konstantin Kozetov" userId="f7650054-e134-44fe-abd0-69be07dffc62" providerId="ADAL" clId="{CCB77A4E-19C5-4177-BC97-7464213AE87A}" dt="2021-08-17T18:49:35.081" v="1847" actId="478"/>
          <ac:spMkLst>
            <pc:docMk/>
            <pc:sldMk cId="911509291" sldId="1615"/>
            <ac:spMk id="106" creationId="{4C605392-4C37-478B-8F68-847C9F915ECD}"/>
          </ac:spMkLst>
        </pc:spChg>
        <pc:spChg chg="del">
          <ac:chgData name="Konstantin Kozetov" userId="f7650054-e134-44fe-abd0-69be07dffc62" providerId="ADAL" clId="{CCB77A4E-19C5-4177-BC97-7464213AE87A}" dt="2021-08-17T18:49:33.933" v="1846" actId="478"/>
          <ac:spMkLst>
            <pc:docMk/>
            <pc:sldMk cId="911509291" sldId="1615"/>
            <ac:spMk id="107" creationId="{836A928B-6D4C-4B1D-ABFD-5255575515C4}"/>
          </ac:spMkLst>
        </pc:spChg>
        <pc:spChg chg="mod">
          <ac:chgData name="Konstantin Kozetov" userId="f7650054-e134-44fe-abd0-69be07dffc62" providerId="ADAL" clId="{CCB77A4E-19C5-4177-BC97-7464213AE87A}" dt="2021-09-13T06:22:03.761" v="3900" actId="1076"/>
          <ac:spMkLst>
            <pc:docMk/>
            <pc:sldMk cId="911509291" sldId="1615"/>
            <ac:spMk id="111" creationId="{B605F62F-C70F-44C9-9D9C-D548092E058E}"/>
          </ac:spMkLst>
        </pc:spChg>
        <pc:spChg chg="add mod">
          <ac:chgData name="Konstantin Kozetov" userId="f7650054-e134-44fe-abd0-69be07dffc62" providerId="ADAL" clId="{CCB77A4E-19C5-4177-BC97-7464213AE87A}" dt="2021-09-13T07:14:03.864" v="4183" actId="20577"/>
          <ac:spMkLst>
            <pc:docMk/>
            <pc:sldMk cId="911509291" sldId="1615"/>
            <ac:spMk id="112" creationId="{D6F8858C-69F6-4843-9EB6-18A6A82BE0AB}"/>
          </ac:spMkLst>
        </pc:spChg>
        <pc:spChg chg="add del mod">
          <ac:chgData name="Konstantin Kozetov" userId="f7650054-e134-44fe-abd0-69be07dffc62" providerId="ADAL" clId="{CCB77A4E-19C5-4177-BC97-7464213AE87A}" dt="2021-09-02T07:49:10.379" v="3578" actId="478"/>
          <ac:spMkLst>
            <pc:docMk/>
            <pc:sldMk cId="911509291" sldId="1615"/>
            <ac:spMk id="116" creationId="{4DCB50ED-CCBC-44E0-96F7-84EFE68F72F7}"/>
          </ac:spMkLst>
        </pc:spChg>
        <pc:spChg chg="del">
          <ac:chgData name="Konstantin Kozetov" userId="f7650054-e134-44fe-abd0-69be07dffc62" providerId="ADAL" clId="{CCB77A4E-19C5-4177-BC97-7464213AE87A}" dt="2021-08-17T18:38:44.501" v="1650" actId="478"/>
          <ac:spMkLst>
            <pc:docMk/>
            <pc:sldMk cId="911509291" sldId="1615"/>
            <ac:spMk id="117" creationId="{09075ED5-ADC2-4892-BBBE-A59367DD23FC}"/>
          </ac:spMkLst>
        </pc:spChg>
        <pc:spChg chg="del">
          <ac:chgData name="Konstantin Kozetov" userId="f7650054-e134-44fe-abd0-69be07dffc62" providerId="ADAL" clId="{CCB77A4E-19C5-4177-BC97-7464213AE87A}" dt="2021-08-17T18:38:40.855" v="1648" actId="478"/>
          <ac:spMkLst>
            <pc:docMk/>
            <pc:sldMk cId="911509291" sldId="1615"/>
            <ac:spMk id="118" creationId="{F0715786-DEE1-4E30-A1CF-C41327CB6A3C}"/>
          </ac:spMkLst>
        </pc:spChg>
        <pc:spChg chg="del">
          <ac:chgData name="Konstantin Kozetov" userId="f7650054-e134-44fe-abd0-69be07dffc62" providerId="ADAL" clId="{CCB77A4E-19C5-4177-BC97-7464213AE87A}" dt="2021-08-17T18:38:39.630" v="1647" actId="478"/>
          <ac:spMkLst>
            <pc:docMk/>
            <pc:sldMk cId="911509291" sldId="1615"/>
            <ac:spMk id="119" creationId="{04623161-BBF1-4ED8-AB2A-54E305991F5A}"/>
          </ac:spMkLst>
        </pc:spChg>
        <pc:spChg chg="add mod">
          <ac:chgData name="Konstantin Kozetov" userId="f7650054-e134-44fe-abd0-69be07dffc62" providerId="ADAL" clId="{CCB77A4E-19C5-4177-BC97-7464213AE87A}" dt="2021-09-13T06:21:19.578" v="3869" actId="571"/>
          <ac:spMkLst>
            <pc:docMk/>
            <pc:sldMk cId="911509291" sldId="1615"/>
            <ac:spMk id="119" creationId="{DCDF22C0-0EEF-4765-8BE7-BEB9243A4E51}"/>
          </ac:spMkLst>
        </pc:spChg>
        <pc:spChg chg="del">
          <ac:chgData name="Konstantin Kozetov" userId="f7650054-e134-44fe-abd0-69be07dffc62" providerId="ADAL" clId="{CCB77A4E-19C5-4177-BC97-7464213AE87A}" dt="2021-08-17T18:38:42.557" v="1649" actId="478"/>
          <ac:spMkLst>
            <pc:docMk/>
            <pc:sldMk cId="911509291" sldId="1615"/>
            <ac:spMk id="120" creationId="{453062E0-750D-41F6-90A4-A9E674B9CF43}"/>
          </ac:spMkLst>
        </pc:spChg>
        <pc:spChg chg="del">
          <ac:chgData name="Konstantin Kozetov" userId="f7650054-e134-44fe-abd0-69be07dffc62" providerId="ADAL" clId="{CCB77A4E-19C5-4177-BC97-7464213AE87A}" dt="2021-08-17T18:38:45.672" v="1651" actId="478"/>
          <ac:spMkLst>
            <pc:docMk/>
            <pc:sldMk cId="911509291" sldId="1615"/>
            <ac:spMk id="121" creationId="{B4CCDD9F-4E05-4685-AA0F-79046CD80016}"/>
          </ac:spMkLst>
        </pc:spChg>
        <pc:spChg chg="mod">
          <ac:chgData name="Konstantin Kozetov" userId="f7650054-e134-44fe-abd0-69be07dffc62" providerId="ADAL" clId="{CCB77A4E-19C5-4177-BC97-7464213AE87A}" dt="2021-09-13T06:21:35.193" v="3881" actId="571"/>
          <ac:spMkLst>
            <pc:docMk/>
            <pc:sldMk cId="911509291" sldId="1615"/>
            <ac:spMk id="125" creationId="{2C3BA665-BB10-4D12-8FBE-341FEC92A75E}"/>
          </ac:spMkLst>
        </pc:spChg>
        <pc:spChg chg="add del mod topLvl">
          <ac:chgData name="Konstantin Kozetov" userId="f7650054-e134-44fe-abd0-69be07dffc62" providerId="ADAL" clId="{CCB77A4E-19C5-4177-BC97-7464213AE87A}" dt="2021-09-02T07:32:25.092" v="3396" actId="478"/>
          <ac:spMkLst>
            <pc:docMk/>
            <pc:sldMk cId="911509291" sldId="1615"/>
            <ac:spMk id="125" creationId="{618D6FCB-4876-4D19-8212-20A8FE8EFB50}"/>
          </ac:spMkLst>
        </pc:spChg>
        <pc:spChg chg="add del mod">
          <ac:chgData name="Konstantin Kozetov" userId="f7650054-e134-44fe-abd0-69be07dffc62" providerId="ADAL" clId="{CCB77A4E-19C5-4177-BC97-7464213AE87A}" dt="2021-08-17T18:52:29.386" v="1933"/>
          <ac:spMkLst>
            <pc:docMk/>
            <pc:sldMk cId="911509291" sldId="1615"/>
            <ac:spMk id="126" creationId="{886A4440-E66C-4236-A678-54B8882D0F3B}"/>
          </ac:spMkLst>
        </pc:spChg>
        <pc:spChg chg="add del mod topLvl">
          <ac:chgData name="Konstantin Kozetov" userId="f7650054-e134-44fe-abd0-69be07dffc62" providerId="ADAL" clId="{CCB77A4E-19C5-4177-BC97-7464213AE87A}" dt="2021-09-13T06:13:30.123" v="3682" actId="478"/>
          <ac:spMkLst>
            <pc:docMk/>
            <pc:sldMk cId="911509291" sldId="1615"/>
            <ac:spMk id="127" creationId="{ACF3C269-1E26-44B4-A4AA-30D125543F39}"/>
          </ac:spMkLst>
        </pc:spChg>
        <pc:spChg chg="add del mod">
          <ac:chgData name="Konstantin Kozetov" userId="f7650054-e134-44fe-abd0-69be07dffc62" providerId="ADAL" clId="{CCB77A4E-19C5-4177-BC97-7464213AE87A}" dt="2021-09-02T07:49:04.509" v="3574" actId="478"/>
          <ac:spMkLst>
            <pc:docMk/>
            <pc:sldMk cId="911509291" sldId="1615"/>
            <ac:spMk id="128" creationId="{18CDA3BF-89BE-40FD-90DD-E477C6638551}"/>
          </ac:spMkLst>
        </pc:spChg>
        <pc:spChg chg="add mod">
          <ac:chgData name="Konstantin Kozetov" userId="f7650054-e134-44fe-abd0-69be07dffc62" providerId="ADAL" clId="{CCB77A4E-19C5-4177-BC97-7464213AE87A}" dt="2021-09-13T06:21:40.861" v="3891" actId="1036"/>
          <ac:spMkLst>
            <pc:docMk/>
            <pc:sldMk cId="911509291" sldId="1615"/>
            <ac:spMk id="130" creationId="{9B07BBCB-3E9D-4384-95A4-1163204C90FA}"/>
          </ac:spMkLst>
        </pc:spChg>
        <pc:spChg chg="add mod">
          <ac:chgData name="Konstantin Kozetov" userId="f7650054-e134-44fe-abd0-69be07dffc62" providerId="ADAL" clId="{CCB77A4E-19C5-4177-BC97-7464213AE87A}" dt="2021-09-13T06:21:40.861" v="3891" actId="1036"/>
          <ac:spMkLst>
            <pc:docMk/>
            <pc:sldMk cId="911509291" sldId="1615"/>
            <ac:spMk id="131" creationId="{04357C7F-5286-4E0B-B5B6-7679C65462D3}"/>
          </ac:spMkLst>
        </pc:spChg>
        <pc:spChg chg="add mod">
          <ac:chgData name="Konstantin Kozetov" userId="f7650054-e134-44fe-abd0-69be07dffc62" providerId="ADAL" clId="{CCB77A4E-19C5-4177-BC97-7464213AE87A}" dt="2021-09-13T06:21:40.861" v="3891" actId="1036"/>
          <ac:spMkLst>
            <pc:docMk/>
            <pc:sldMk cId="911509291" sldId="1615"/>
            <ac:spMk id="132" creationId="{FF20613C-AB2A-4EC5-ACF1-BF6F7FCB20B0}"/>
          </ac:spMkLst>
        </pc:spChg>
        <pc:spChg chg="add del mod topLvl">
          <ac:chgData name="Konstantin Kozetov" userId="f7650054-e134-44fe-abd0-69be07dffc62" providerId="ADAL" clId="{CCB77A4E-19C5-4177-BC97-7464213AE87A}" dt="2021-09-02T07:50:42.182" v="3598" actId="478"/>
          <ac:spMkLst>
            <pc:docMk/>
            <pc:sldMk cId="911509291" sldId="1615"/>
            <ac:spMk id="133" creationId="{A757BC6F-D730-4B33-9158-637A6B288017}"/>
          </ac:spMkLst>
        </pc:spChg>
        <pc:spChg chg="add del mod">
          <ac:chgData name="Konstantin Kozetov" userId="f7650054-e134-44fe-abd0-69be07dffc62" providerId="ADAL" clId="{CCB77A4E-19C5-4177-BC97-7464213AE87A}" dt="2021-09-02T07:49:05.764" v="3575" actId="478"/>
          <ac:spMkLst>
            <pc:docMk/>
            <pc:sldMk cId="911509291" sldId="1615"/>
            <ac:spMk id="134" creationId="{8DBDB709-ADE7-43C2-BC8E-FB23A311E1C0}"/>
          </ac:spMkLst>
        </pc:spChg>
        <pc:spChg chg="mod">
          <ac:chgData name="Konstantin Kozetov" userId="f7650054-e134-44fe-abd0-69be07dffc62" providerId="ADAL" clId="{CCB77A4E-19C5-4177-BC97-7464213AE87A}" dt="2021-09-13T06:21:35.193" v="3881" actId="571"/>
          <ac:spMkLst>
            <pc:docMk/>
            <pc:sldMk cId="911509291" sldId="1615"/>
            <ac:spMk id="137" creationId="{1E4D635B-1894-44A0-9527-BF32825E9E79}"/>
          </ac:spMkLst>
        </pc:spChg>
        <pc:spChg chg="mod">
          <ac:chgData name="Konstantin Kozetov" userId="f7650054-e134-44fe-abd0-69be07dffc62" providerId="ADAL" clId="{CCB77A4E-19C5-4177-BC97-7464213AE87A}" dt="2021-09-13T06:21:35.193" v="3881" actId="571"/>
          <ac:spMkLst>
            <pc:docMk/>
            <pc:sldMk cId="911509291" sldId="1615"/>
            <ac:spMk id="144" creationId="{28E8CC8B-752A-408F-8D69-0F576F5FA94A}"/>
          </ac:spMkLst>
        </pc:spChg>
        <pc:spChg chg="mod">
          <ac:chgData name="Konstantin Kozetov" userId="f7650054-e134-44fe-abd0-69be07dffc62" providerId="ADAL" clId="{CCB77A4E-19C5-4177-BC97-7464213AE87A}" dt="2021-09-13T06:21:35.193" v="3881" actId="571"/>
          <ac:spMkLst>
            <pc:docMk/>
            <pc:sldMk cId="911509291" sldId="1615"/>
            <ac:spMk id="149" creationId="{8E0CD71B-24FD-4A63-985E-1549ED519F05}"/>
          </ac:spMkLst>
        </pc:spChg>
        <pc:spChg chg="add mod">
          <ac:chgData name="Konstantin Kozetov" userId="f7650054-e134-44fe-abd0-69be07dffc62" providerId="ADAL" clId="{CCB77A4E-19C5-4177-BC97-7464213AE87A}" dt="2021-09-13T06:23:45.776" v="3945" actId="207"/>
          <ac:spMkLst>
            <pc:docMk/>
            <pc:sldMk cId="911509291" sldId="1615"/>
            <ac:spMk id="153" creationId="{2304A6AE-D380-4325-9F7D-1707825EA35C}"/>
          </ac:spMkLst>
        </pc:spChg>
        <pc:spChg chg="add mod">
          <ac:chgData name="Konstantin Kozetov" userId="f7650054-e134-44fe-abd0-69be07dffc62" providerId="ADAL" clId="{CCB77A4E-19C5-4177-BC97-7464213AE87A}" dt="2021-09-13T06:24:01.614" v="3948" actId="571"/>
          <ac:spMkLst>
            <pc:docMk/>
            <pc:sldMk cId="911509291" sldId="1615"/>
            <ac:spMk id="155" creationId="{FCA8D612-C7FB-4681-BF31-CC9F3240E77D}"/>
          </ac:spMkLst>
        </pc:spChg>
        <pc:spChg chg="mod">
          <ac:chgData name="Konstantin Kozetov" userId="f7650054-e134-44fe-abd0-69be07dffc62" providerId="ADAL" clId="{CCB77A4E-19C5-4177-BC97-7464213AE87A}" dt="2021-09-13T07:50:38.842" v="4482" actId="1076"/>
          <ac:spMkLst>
            <pc:docMk/>
            <pc:sldMk cId="911509291" sldId="1615"/>
            <ac:spMk id="161" creationId="{0D2FD52F-94DE-4C05-99B3-5C1E9E3091CA}"/>
          </ac:spMkLst>
        </pc:spChg>
        <pc:spChg chg="mod">
          <ac:chgData name="Konstantin Kozetov" userId="f7650054-e134-44fe-abd0-69be07dffc62" providerId="ADAL" clId="{CCB77A4E-19C5-4177-BC97-7464213AE87A}" dt="2021-09-13T07:50:45.156" v="4486" actId="1076"/>
          <ac:spMkLst>
            <pc:docMk/>
            <pc:sldMk cId="911509291" sldId="1615"/>
            <ac:spMk id="168" creationId="{5AAED928-0015-491B-88EB-9FD8CBAE231B}"/>
          </ac:spMkLst>
        </pc:spChg>
        <pc:spChg chg="mod">
          <ac:chgData name="Konstantin Kozetov" userId="f7650054-e134-44fe-abd0-69be07dffc62" providerId="ADAL" clId="{CCB77A4E-19C5-4177-BC97-7464213AE87A}" dt="2021-09-13T07:00:39.690" v="3998" actId="571"/>
          <ac:spMkLst>
            <pc:docMk/>
            <pc:sldMk cId="911509291" sldId="1615"/>
            <ac:spMk id="176" creationId="{4137C519-A98E-4FF4-81B7-526ECDB3F95A}"/>
          </ac:spMkLst>
        </pc:spChg>
        <pc:spChg chg="mod">
          <ac:chgData name="Konstantin Kozetov" userId="f7650054-e134-44fe-abd0-69be07dffc62" providerId="ADAL" clId="{CCB77A4E-19C5-4177-BC97-7464213AE87A}" dt="2021-09-13T07:12:57.614" v="4176" actId="20577"/>
          <ac:spMkLst>
            <pc:docMk/>
            <pc:sldMk cId="911509291" sldId="1615"/>
            <ac:spMk id="179" creationId="{08FCD5C2-4FEF-41C1-9E26-1403DD622B3B}"/>
          </ac:spMkLst>
        </pc:spChg>
        <pc:spChg chg="add mod">
          <ac:chgData name="Konstantin Kozetov" userId="f7650054-e134-44fe-abd0-69be07dffc62" providerId="ADAL" clId="{CCB77A4E-19C5-4177-BC97-7464213AE87A}" dt="2021-09-13T07:03:25.238" v="4026" actId="14100"/>
          <ac:spMkLst>
            <pc:docMk/>
            <pc:sldMk cId="911509291" sldId="1615"/>
            <ac:spMk id="184" creationId="{C9BC8AA9-E7A8-40EC-AD05-79EC5F7E65D8}"/>
          </ac:spMkLst>
        </pc:spChg>
        <pc:spChg chg="mod">
          <ac:chgData name="Konstantin Kozetov" userId="f7650054-e134-44fe-abd0-69be07dffc62" providerId="ADAL" clId="{CCB77A4E-19C5-4177-BC97-7464213AE87A}" dt="2021-09-13T07:50:42.375" v="4484" actId="1076"/>
          <ac:spMkLst>
            <pc:docMk/>
            <pc:sldMk cId="911509291" sldId="1615"/>
            <ac:spMk id="190" creationId="{D1124672-25BA-4FAB-9F36-7A0BF103B8C7}"/>
          </ac:spMkLst>
        </pc:spChg>
        <pc:spChg chg="del mod topLvl">
          <ac:chgData name="Konstantin Kozetov" userId="f7650054-e134-44fe-abd0-69be07dffc62" providerId="ADAL" clId="{CCB77A4E-19C5-4177-BC97-7464213AE87A}" dt="2021-09-13T07:04:13.478" v="4034" actId="478"/>
          <ac:spMkLst>
            <pc:docMk/>
            <pc:sldMk cId="911509291" sldId="1615"/>
            <ac:spMk id="194" creationId="{DB3B2B71-2B0C-4577-9C7D-F29B1CA104CF}"/>
          </ac:spMkLst>
        </pc:spChg>
        <pc:spChg chg="add mod">
          <ac:chgData name="Konstantin Kozetov" userId="f7650054-e134-44fe-abd0-69be07dffc62" providerId="ADAL" clId="{CCB77A4E-19C5-4177-BC97-7464213AE87A}" dt="2021-09-13T07:50:35.712" v="4480" actId="1076"/>
          <ac:spMkLst>
            <pc:docMk/>
            <pc:sldMk cId="911509291" sldId="1615"/>
            <ac:spMk id="198" creationId="{DAC8B9B2-5690-4200-A215-BFBBF462967E}"/>
          </ac:spMkLst>
        </pc:spChg>
        <pc:spChg chg="add mod">
          <ac:chgData name="Konstantin Kozetov" userId="f7650054-e134-44fe-abd0-69be07dffc62" providerId="ADAL" clId="{CCB77A4E-19C5-4177-BC97-7464213AE87A}" dt="2021-09-13T07:12:48.852" v="4171" actId="164"/>
          <ac:spMkLst>
            <pc:docMk/>
            <pc:sldMk cId="911509291" sldId="1615"/>
            <ac:spMk id="199" creationId="{E5841E98-E7BD-445F-9FA5-5B59EEBE635D}"/>
          </ac:spMkLst>
        </pc:spChg>
        <pc:spChg chg="mod">
          <ac:chgData name="Konstantin Kozetov" userId="f7650054-e134-44fe-abd0-69be07dffc62" providerId="ADAL" clId="{CCB77A4E-19C5-4177-BC97-7464213AE87A}" dt="2021-09-13T07:51:46.118" v="4492" actId="1076"/>
          <ac:spMkLst>
            <pc:docMk/>
            <pc:sldMk cId="911509291" sldId="1615"/>
            <ac:spMk id="204" creationId="{78029391-255F-475B-9E9A-506941928B6D}"/>
          </ac:spMkLst>
        </pc:spChg>
        <pc:spChg chg="mod">
          <ac:chgData name="Konstantin Kozetov" userId="f7650054-e134-44fe-abd0-69be07dffc62" providerId="ADAL" clId="{CCB77A4E-19C5-4177-BC97-7464213AE87A}" dt="2021-09-13T07:51:44.076" v="4491" actId="1076"/>
          <ac:spMkLst>
            <pc:docMk/>
            <pc:sldMk cId="911509291" sldId="1615"/>
            <ac:spMk id="211" creationId="{90A3E3CA-CC5B-4C9A-AA89-E3D6D88614A4}"/>
          </ac:spMkLst>
        </pc:spChg>
        <pc:spChg chg="add mod">
          <ac:chgData name="Konstantin Kozetov" userId="f7650054-e134-44fe-abd0-69be07dffc62" providerId="ADAL" clId="{CCB77A4E-19C5-4177-BC97-7464213AE87A}" dt="2021-09-13T07:51:44.076" v="4491" actId="1076"/>
          <ac:spMkLst>
            <pc:docMk/>
            <pc:sldMk cId="911509291" sldId="1615"/>
            <ac:spMk id="214" creationId="{666D04E4-3894-486A-B97F-15A7E41033F0}"/>
          </ac:spMkLst>
        </pc:spChg>
        <pc:spChg chg="add mod">
          <ac:chgData name="Konstantin Kozetov" userId="f7650054-e134-44fe-abd0-69be07dffc62" providerId="ADAL" clId="{CCB77A4E-19C5-4177-BC97-7464213AE87A}" dt="2021-09-13T07:12:08.834" v="4164" actId="20577"/>
          <ac:spMkLst>
            <pc:docMk/>
            <pc:sldMk cId="911509291" sldId="1615"/>
            <ac:spMk id="215" creationId="{A6CCB360-90B1-45D2-B629-0C7CDC104939}"/>
          </ac:spMkLst>
        </pc:spChg>
        <pc:spChg chg="mod">
          <ac:chgData name="Konstantin Kozetov" userId="f7650054-e134-44fe-abd0-69be07dffc62" providerId="ADAL" clId="{CCB77A4E-19C5-4177-BC97-7464213AE87A}" dt="2021-09-13T07:51:49.501" v="4493" actId="1076"/>
          <ac:spMkLst>
            <pc:docMk/>
            <pc:sldMk cId="911509291" sldId="1615"/>
            <ac:spMk id="218" creationId="{BAA840A8-E995-4151-972A-5642DF218D7E}"/>
          </ac:spMkLst>
        </pc:spChg>
        <pc:spChg chg="mod">
          <ac:chgData name="Konstantin Kozetov" userId="f7650054-e134-44fe-abd0-69be07dffc62" providerId="ADAL" clId="{CCB77A4E-19C5-4177-BC97-7464213AE87A}" dt="2021-09-13T07:23:35.902" v="4233"/>
          <ac:spMkLst>
            <pc:docMk/>
            <pc:sldMk cId="911509291" sldId="1615"/>
            <ac:spMk id="224" creationId="{06366F74-3754-4538-B54D-AC09BD779434}"/>
          </ac:spMkLst>
        </pc:spChg>
        <pc:spChg chg="add mod">
          <ac:chgData name="Konstantin Kozetov" userId="f7650054-e134-44fe-abd0-69be07dffc62" providerId="ADAL" clId="{CCB77A4E-19C5-4177-BC97-7464213AE87A}" dt="2021-09-13T07:24:10.261" v="4242" actId="20577"/>
          <ac:spMkLst>
            <pc:docMk/>
            <pc:sldMk cId="911509291" sldId="1615"/>
            <ac:spMk id="228" creationId="{FD91BC9B-6D55-44F4-9758-5EA193DBBDBB}"/>
          </ac:spMkLst>
        </pc:spChg>
        <pc:spChg chg="mod">
          <ac:chgData name="Konstantin Kozetov" userId="f7650054-e134-44fe-abd0-69be07dffc62" providerId="ADAL" clId="{CCB77A4E-19C5-4177-BC97-7464213AE87A}" dt="2021-09-13T07:51:58.725" v="4496" actId="571"/>
          <ac:spMkLst>
            <pc:docMk/>
            <pc:sldMk cId="911509291" sldId="1615"/>
            <ac:spMk id="233" creationId="{172CC57B-3C42-4CB5-91C3-FFF8F419AB1C}"/>
          </ac:spMkLst>
        </pc:spChg>
        <pc:spChg chg="mod">
          <ac:chgData name="Konstantin Kozetov" userId="f7650054-e134-44fe-abd0-69be07dffc62" providerId="ADAL" clId="{CCB77A4E-19C5-4177-BC97-7464213AE87A}" dt="2021-09-13T07:51:58.725" v="4496" actId="571"/>
          <ac:spMkLst>
            <pc:docMk/>
            <pc:sldMk cId="911509291" sldId="1615"/>
            <ac:spMk id="234" creationId="{502E782B-4876-4CFD-9224-B3DEDB1541BB}"/>
          </ac:spMkLst>
        </pc:spChg>
        <pc:spChg chg="mod">
          <ac:chgData name="Konstantin Kozetov" userId="f7650054-e134-44fe-abd0-69be07dffc62" providerId="ADAL" clId="{CCB77A4E-19C5-4177-BC97-7464213AE87A}" dt="2021-09-13T07:51:58.725" v="4496" actId="571"/>
          <ac:spMkLst>
            <pc:docMk/>
            <pc:sldMk cId="911509291" sldId="1615"/>
            <ac:spMk id="235" creationId="{BD424F4D-C80B-4127-9DF9-E292577C9F8D}"/>
          </ac:spMkLst>
        </pc:spChg>
        <pc:grpChg chg="add mod">
          <ac:chgData name="Konstantin Kozetov" userId="f7650054-e134-44fe-abd0-69be07dffc62" providerId="ADAL" clId="{CCB77A4E-19C5-4177-BC97-7464213AE87A}" dt="2021-09-13T06:21:56.484" v="3896" actId="1076"/>
          <ac:grpSpMkLst>
            <pc:docMk/>
            <pc:sldMk cId="911509291" sldId="1615"/>
            <ac:grpSpMk id="2" creationId="{D93ADE27-79FC-48A2-B77F-078D80603054}"/>
          </ac:grpSpMkLst>
        </pc:grpChg>
        <pc:grpChg chg="add del mod">
          <ac:chgData name="Konstantin Kozetov" userId="f7650054-e134-44fe-abd0-69be07dffc62" providerId="ADAL" clId="{CCB77A4E-19C5-4177-BC97-7464213AE87A}" dt="2021-09-02T07:26:45.455" v="3266" actId="165"/>
          <ac:grpSpMkLst>
            <pc:docMk/>
            <pc:sldMk cId="911509291" sldId="1615"/>
            <ac:grpSpMk id="3" creationId="{E4F2AC05-E057-4DB9-AC60-AB9397EC6AC5}"/>
          </ac:grpSpMkLst>
        </pc:grpChg>
        <pc:grpChg chg="add mod">
          <ac:chgData name="Konstantin Kozetov" userId="f7650054-e134-44fe-abd0-69be07dffc62" providerId="ADAL" clId="{CCB77A4E-19C5-4177-BC97-7464213AE87A}" dt="2021-09-13T06:22:03.761" v="3900" actId="1076"/>
          <ac:grpSpMkLst>
            <pc:docMk/>
            <pc:sldMk cId="911509291" sldId="1615"/>
            <ac:grpSpMk id="3" creationId="{F6F413DB-56CA-4B84-8245-617E4DB5AC2D}"/>
          </ac:grpSpMkLst>
        </pc:grpChg>
        <pc:grpChg chg="add mod">
          <ac:chgData name="Konstantin Kozetov" userId="f7650054-e134-44fe-abd0-69be07dffc62" providerId="ADAL" clId="{CCB77A4E-19C5-4177-BC97-7464213AE87A}" dt="2021-09-13T06:21:56.484" v="3896" actId="1076"/>
          <ac:grpSpMkLst>
            <pc:docMk/>
            <pc:sldMk cId="911509291" sldId="1615"/>
            <ac:grpSpMk id="4" creationId="{0BB9979D-B52C-45F1-AD1B-1F1297EA9BCA}"/>
          </ac:grpSpMkLst>
        </pc:grpChg>
        <pc:grpChg chg="add del mod">
          <ac:chgData name="Konstantin Kozetov" userId="f7650054-e134-44fe-abd0-69be07dffc62" providerId="ADAL" clId="{CCB77A4E-19C5-4177-BC97-7464213AE87A}" dt="2021-09-13T06:13:32.099" v="3683" actId="478"/>
          <ac:grpSpMkLst>
            <pc:docMk/>
            <pc:sldMk cId="911509291" sldId="1615"/>
            <ac:grpSpMk id="5" creationId="{15E19F34-0296-4818-83A7-9C9FCF6CF988}"/>
          </ac:grpSpMkLst>
        </pc:grpChg>
        <pc:grpChg chg="del">
          <ac:chgData name="Konstantin Kozetov" userId="f7650054-e134-44fe-abd0-69be07dffc62" providerId="ADAL" clId="{CCB77A4E-19C5-4177-BC97-7464213AE87A}" dt="2021-08-17T18:49:31.488" v="1843" actId="478"/>
          <ac:grpSpMkLst>
            <pc:docMk/>
            <pc:sldMk cId="911509291" sldId="1615"/>
            <ac:grpSpMk id="7" creationId="{9DF3F1FB-98C2-48E1-BBBC-022B11B6399F}"/>
          </ac:grpSpMkLst>
        </pc:grpChg>
        <pc:grpChg chg="add mod">
          <ac:chgData name="Konstantin Kozetov" userId="f7650054-e134-44fe-abd0-69be07dffc62" providerId="ADAL" clId="{CCB77A4E-19C5-4177-BC97-7464213AE87A}" dt="2021-09-13T07:51:52.976" v="4495" actId="1076"/>
          <ac:grpSpMkLst>
            <pc:docMk/>
            <pc:sldMk cId="911509291" sldId="1615"/>
            <ac:grpSpMk id="7" creationId="{E73E106F-B320-4464-B2C4-D92EFB989B40}"/>
          </ac:grpSpMkLst>
        </pc:grpChg>
        <pc:grpChg chg="add mod">
          <ac:chgData name="Konstantin Kozetov" userId="f7650054-e134-44fe-abd0-69be07dffc62" providerId="ADAL" clId="{CCB77A4E-19C5-4177-BC97-7464213AE87A}" dt="2021-09-13T06:21:54.661" v="3895" actId="1076"/>
          <ac:grpSpMkLst>
            <pc:docMk/>
            <pc:sldMk cId="911509291" sldId="1615"/>
            <ac:grpSpMk id="8" creationId="{224262D2-49FE-400D-9AFA-69AA2BB8D502}"/>
          </ac:grpSpMkLst>
        </pc:grpChg>
        <pc:grpChg chg="add mod">
          <ac:chgData name="Konstantin Kozetov" userId="f7650054-e134-44fe-abd0-69be07dffc62" providerId="ADAL" clId="{CCB77A4E-19C5-4177-BC97-7464213AE87A}" dt="2021-09-13T06:21:54.661" v="3895" actId="1076"/>
          <ac:grpSpMkLst>
            <pc:docMk/>
            <pc:sldMk cId="911509291" sldId="1615"/>
            <ac:grpSpMk id="9" creationId="{32B94146-BBAD-43BB-9E01-F0C2F9ABAFBF}"/>
          </ac:grpSpMkLst>
        </pc:grpChg>
        <pc:grpChg chg="add del mod topLvl">
          <ac:chgData name="Konstantin Kozetov" userId="f7650054-e134-44fe-abd0-69be07dffc62" providerId="ADAL" clId="{CCB77A4E-19C5-4177-BC97-7464213AE87A}" dt="2021-09-13T06:18:42.080" v="3812" actId="165"/>
          <ac:grpSpMkLst>
            <pc:docMk/>
            <pc:sldMk cId="911509291" sldId="1615"/>
            <ac:grpSpMk id="10" creationId="{86D1BD6A-0E85-4E7A-A857-75C1C775E1D2}"/>
          </ac:grpSpMkLst>
        </pc:grpChg>
        <pc:grpChg chg="del">
          <ac:chgData name="Konstantin Kozetov" userId="f7650054-e134-44fe-abd0-69be07dffc62" providerId="ADAL" clId="{CCB77A4E-19C5-4177-BC97-7464213AE87A}" dt="2021-08-17T18:49:32.573" v="1845" actId="478"/>
          <ac:grpSpMkLst>
            <pc:docMk/>
            <pc:sldMk cId="911509291" sldId="1615"/>
            <ac:grpSpMk id="10" creationId="{DE05DB76-9D2C-4FCB-8F9B-B459DADC0162}"/>
          </ac:grpSpMkLst>
        </pc:grpChg>
        <pc:grpChg chg="add mod">
          <ac:chgData name="Konstantin Kozetov" userId="f7650054-e134-44fe-abd0-69be07dffc62" providerId="ADAL" clId="{CCB77A4E-19C5-4177-BC97-7464213AE87A}" dt="2021-09-13T06:22:01.903" v="3899" actId="1076"/>
          <ac:grpSpMkLst>
            <pc:docMk/>
            <pc:sldMk cId="911509291" sldId="1615"/>
            <ac:grpSpMk id="11" creationId="{F8E5F99E-A2F4-4EF1-BF94-6425242E8EE8}"/>
          </ac:grpSpMkLst>
        </pc:grpChg>
        <pc:grpChg chg="add mod">
          <ac:chgData name="Konstantin Kozetov" userId="f7650054-e134-44fe-abd0-69be07dffc62" providerId="ADAL" clId="{CCB77A4E-19C5-4177-BC97-7464213AE87A}" dt="2021-09-13T06:21:40.861" v="3891" actId="1036"/>
          <ac:grpSpMkLst>
            <pc:docMk/>
            <pc:sldMk cId="911509291" sldId="1615"/>
            <ac:grpSpMk id="12" creationId="{B5E17CE0-72E8-4C59-BB4C-D4B6CB5716C4}"/>
          </ac:grpSpMkLst>
        </pc:grpChg>
        <pc:grpChg chg="add mod">
          <ac:chgData name="Konstantin Kozetov" userId="f7650054-e134-44fe-abd0-69be07dffc62" providerId="ADAL" clId="{CCB77A4E-19C5-4177-BC97-7464213AE87A}" dt="2021-09-13T06:22:01.903" v="3899" actId="1076"/>
          <ac:grpSpMkLst>
            <pc:docMk/>
            <pc:sldMk cId="911509291" sldId="1615"/>
            <ac:grpSpMk id="13" creationId="{1C3A03AA-E72B-463E-AFF2-6D9D197ED28F}"/>
          </ac:grpSpMkLst>
        </pc:grpChg>
        <pc:grpChg chg="add mod">
          <ac:chgData name="Konstantin Kozetov" userId="f7650054-e134-44fe-abd0-69be07dffc62" providerId="ADAL" clId="{CCB77A4E-19C5-4177-BC97-7464213AE87A}" dt="2021-09-13T06:21:59.268" v="3897" actId="1076"/>
          <ac:grpSpMkLst>
            <pc:docMk/>
            <pc:sldMk cId="911509291" sldId="1615"/>
            <ac:grpSpMk id="15" creationId="{229DF075-7995-4588-8566-1EDAC30A8CD8}"/>
          </ac:grpSpMkLst>
        </pc:grpChg>
        <pc:grpChg chg="del">
          <ac:chgData name="Konstantin Kozetov" userId="f7650054-e134-44fe-abd0-69be07dffc62" providerId="ADAL" clId="{CCB77A4E-19C5-4177-BC97-7464213AE87A}" dt="2021-08-17T18:49:32.031" v="1844" actId="478"/>
          <ac:grpSpMkLst>
            <pc:docMk/>
            <pc:sldMk cId="911509291" sldId="1615"/>
            <ac:grpSpMk id="15" creationId="{F03A3C5C-8317-4014-9DCD-4E00186C2D86}"/>
          </ac:grpSpMkLst>
        </pc:grpChg>
        <pc:grpChg chg="add mod">
          <ac:chgData name="Konstantin Kozetov" userId="f7650054-e134-44fe-abd0-69be07dffc62" providerId="ADAL" clId="{CCB77A4E-19C5-4177-BC97-7464213AE87A}" dt="2021-09-13T06:22:00.315" v="3898" actId="1076"/>
          <ac:grpSpMkLst>
            <pc:docMk/>
            <pc:sldMk cId="911509291" sldId="1615"/>
            <ac:grpSpMk id="19" creationId="{FCDB0A36-093D-43F3-AECB-18AD1A6ECCCC}"/>
          </ac:grpSpMkLst>
        </pc:grpChg>
        <pc:grpChg chg="del">
          <ac:chgData name="Konstantin Kozetov" userId="f7650054-e134-44fe-abd0-69be07dffc62" providerId="ADAL" clId="{CCB77A4E-19C5-4177-BC97-7464213AE87A}" dt="2021-08-17T18:49:29.890" v="1840" actId="478"/>
          <ac:grpSpMkLst>
            <pc:docMk/>
            <pc:sldMk cId="911509291" sldId="1615"/>
            <ac:grpSpMk id="20" creationId="{0D6F230F-4F06-40D7-A4A1-48BA00F393BA}"/>
          </ac:grpSpMkLst>
        </pc:grpChg>
        <pc:grpChg chg="add del mod">
          <ac:chgData name="Konstantin Kozetov" userId="f7650054-e134-44fe-abd0-69be07dffc62" providerId="ADAL" clId="{CCB77A4E-19C5-4177-BC97-7464213AE87A}" dt="2021-09-13T06:17:24.071" v="3793" actId="165"/>
          <ac:grpSpMkLst>
            <pc:docMk/>
            <pc:sldMk cId="911509291" sldId="1615"/>
            <ac:grpSpMk id="20" creationId="{E91D8DE6-D462-4E51-B96B-E48B718F77BF}"/>
          </ac:grpSpMkLst>
        </pc:grpChg>
        <pc:grpChg chg="add del mod">
          <ac:chgData name="Konstantin Kozetov" userId="f7650054-e134-44fe-abd0-69be07dffc62" providerId="ADAL" clId="{CCB77A4E-19C5-4177-BC97-7464213AE87A}" dt="2021-09-13T06:18:34.988" v="3810" actId="165"/>
          <ac:grpSpMkLst>
            <pc:docMk/>
            <pc:sldMk cId="911509291" sldId="1615"/>
            <ac:grpSpMk id="21" creationId="{45C0D915-9A42-4D94-82F4-8F0845B95ACA}"/>
          </ac:grpSpMkLst>
        </pc:grpChg>
        <pc:grpChg chg="del">
          <ac:chgData name="Konstantin Kozetov" userId="f7650054-e134-44fe-abd0-69be07dffc62" providerId="ADAL" clId="{CCB77A4E-19C5-4177-BC97-7464213AE87A}" dt="2021-08-17T18:49:30.404" v="1841" actId="478"/>
          <ac:grpSpMkLst>
            <pc:docMk/>
            <pc:sldMk cId="911509291" sldId="1615"/>
            <ac:grpSpMk id="21" creationId="{B66F3DBD-70CB-4E48-A539-35941BB1482F}"/>
          </ac:grpSpMkLst>
        </pc:grpChg>
        <pc:grpChg chg="del">
          <ac:chgData name="Konstantin Kozetov" userId="f7650054-e134-44fe-abd0-69be07dffc62" providerId="ADAL" clId="{CCB77A4E-19C5-4177-BC97-7464213AE87A}" dt="2021-08-17T18:49:28.327" v="1837" actId="478"/>
          <ac:grpSpMkLst>
            <pc:docMk/>
            <pc:sldMk cId="911509291" sldId="1615"/>
            <ac:grpSpMk id="22" creationId="{94B7085E-6B2C-4A79-A8C2-A62EBF157894}"/>
          </ac:grpSpMkLst>
        </pc:grpChg>
        <pc:grpChg chg="add mod">
          <ac:chgData name="Konstantin Kozetov" userId="f7650054-e134-44fe-abd0-69be07dffc62" providerId="ADAL" clId="{CCB77A4E-19C5-4177-BC97-7464213AE87A}" dt="2021-09-13T06:22:48.482" v="3911" actId="1076"/>
          <ac:grpSpMkLst>
            <pc:docMk/>
            <pc:sldMk cId="911509291" sldId="1615"/>
            <ac:grpSpMk id="22" creationId="{C61E5ABE-3C0F-4678-933F-25C99096F4D5}"/>
          </ac:grpSpMkLst>
        </pc:grpChg>
        <pc:grpChg chg="del">
          <ac:chgData name="Konstantin Kozetov" userId="f7650054-e134-44fe-abd0-69be07dffc62" providerId="ADAL" clId="{CCB77A4E-19C5-4177-BC97-7464213AE87A}" dt="2021-08-17T18:49:28.827" v="1838" actId="478"/>
          <ac:grpSpMkLst>
            <pc:docMk/>
            <pc:sldMk cId="911509291" sldId="1615"/>
            <ac:grpSpMk id="23" creationId="{AAFC7B40-1E01-45E2-A201-82135E398A0E}"/>
          </ac:grpSpMkLst>
        </pc:grpChg>
        <pc:grpChg chg="add mod">
          <ac:chgData name="Konstantin Kozetov" userId="f7650054-e134-44fe-abd0-69be07dffc62" providerId="ADAL" clId="{CCB77A4E-19C5-4177-BC97-7464213AE87A}" dt="2021-09-13T07:04:15.442" v="4035" actId="1076"/>
          <ac:grpSpMkLst>
            <pc:docMk/>
            <pc:sldMk cId="911509291" sldId="1615"/>
            <ac:grpSpMk id="24" creationId="{5189E795-E55C-4C94-A985-F2BFEAF36233}"/>
          </ac:grpSpMkLst>
        </pc:grpChg>
        <pc:grpChg chg="add mod">
          <ac:chgData name="Konstantin Kozetov" userId="f7650054-e134-44fe-abd0-69be07dffc62" providerId="ADAL" clId="{CCB77A4E-19C5-4177-BC97-7464213AE87A}" dt="2021-09-13T06:22:48.482" v="3911" actId="1076"/>
          <ac:grpSpMkLst>
            <pc:docMk/>
            <pc:sldMk cId="911509291" sldId="1615"/>
            <ac:grpSpMk id="27" creationId="{85349E4C-30B8-47A9-8DEC-E265E75DC8A7}"/>
          </ac:grpSpMkLst>
        </pc:grpChg>
        <pc:grpChg chg="del">
          <ac:chgData name="Konstantin Kozetov" userId="f7650054-e134-44fe-abd0-69be07dffc62" providerId="ADAL" clId="{CCB77A4E-19C5-4177-BC97-7464213AE87A}" dt="2021-08-17T18:49:30.942" v="1842" actId="478"/>
          <ac:grpSpMkLst>
            <pc:docMk/>
            <pc:sldMk cId="911509291" sldId="1615"/>
            <ac:grpSpMk id="29" creationId="{104141C5-D418-4072-A939-878708372E95}"/>
          </ac:grpSpMkLst>
        </pc:grpChg>
        <pc:grpChg chg="add mod">
          <ac:chgData name="Konstantin Kozetov" userId="f7650054-e134-44fe-abd0-69be07dffc62" providerId="ADAL" clId="{CCB77A4E-19C5-4177-BC97-7464213AE87A}" dt="2021-09-13T06:22:48.482" v="3911" actId="1076"/>
          <ac:grpSpMkLst>
            <pc:docMk/>
            <pc:sldMk cId="911509291" sldId="1615"/>
            <ac:grpSpMk id="29" creationId="{F7CAD9EE-8924-4AAD-B7E7-77631F23204B}"/>
          </ac:grpSpMkLst>
        </pc:grpChg>
        <pc:grpChg chg="add del mod">
          <ac:chgData name="Konstantin Kozetov" userId="f7650054-e134-44fe-abd0-69be07dffc62" providerId="ADAL" clId="{CCB77A4E-19C5-4177-BC97-7464213AE87A}" dt="2021-09-02T07:49:07.659" v="3576" actId="478"/>
          <ac:grpSpMkLst>
            <pc:docMk/>
            <pc:sldMk cId="911509291" sldId="1615"/>
            <ac:grpSpMk id="30" creationId="{627F2643-5AC7-4331-A5A7-A3153EBCB72E}"/>
          </ac:grpSpMkLst>
        </pc:grpChg>
        <pc:grpChg chg="add mod">
          <ac:chgData name="Konstantin Kozetov" userId="f7650054-e134-44fe-abd0-69be07dffc62" providerId="ADAL" clId="{CCB77A4E-19C5-4177-BC97-7464213AE87A}" dt="2021-09-13T07:50:38.842" v="4482" actId="1076"/>
          <ac:grpSpMkLst>
            <pc:docMk/>
            <pc:sldMk cId="911509291" sldId="1615"/>
            <ac:grpSpMk id="32" creationId="{0C2E2CBC-210C-4286-B491-504A46479FDC}"/>
          </ac:grpSpMkLst>
        </pc:grpChg>
        <pc:grpChg chg="add del mod topLvl">
          <ac:chgData name="Konstantin Kozetov" userId="f7650054-e134-44fe-abd0-69be07dffc62" providerId="ADAL" clId="{CCB77A4E-19C5-4177-BC97-7464213AE87A}" dt="2021-09-02T07:26:54.171" v="3269" actId="165"/>
          <ac:grpSpMkLst>
            <pc:docMk/>
            <pc:sldMk cId="911509291" sldId="1615"/>
            <ac:grpSpMk id="32" creationId="{6D2F2670-CCCB-42F1-BA20-4AE73313F545}"/>
          </ac:grpSpMkLst>
        </pc:grpChg>
        <pc:grpChg chg="add mod">
          <ac:chgData name="Konstantin Kozetov" userId="f7650054-e134-44fe-abd0-69be07dffc62" providerId="ADAL" clId="{CCB77A4E-19C5-4177-BC97-7464213AE87A}" dt="2021-09-13T07:50:45.156" v="4486" actId="1076"/>
          <ac:grpSpMkLst>
            <pc:docMk/>
            <pc:sldMk cId="911509291" sldId="1615"/>
            <ac:grpSpMk id="33" creationId="{5D52533F-852E-4F4F-9AE3-58EE906BCAAC}"/>
          </ac:grpSpMkLst>
        </pc:grpChg>
        <pc:grpChg chg="add del mod topLvl">
          <ac:chgData name="Konstantin Kozetov" userId="f7650054-e134-44fe-abd0-69be07dffc62" providerId="ADAL" clId="{CCB77A4E-19C5-4177-BC97-7464213AE87A}" dt="2021-09-02T07:26:50.834" v="3268" actId="165"/>
          <ac:grpSpMkLst>
            <pc:docMk/>
            <pc:sldMk cId="911509291" sldId="1615"/>
            <ac:grpSpMk id="33" creationId="{B885C211-4013-4A21-BD30-703EA4048AFA}"/>
          </ac:grpSpMkLst>
        </pc:grpChg>
        <pc:grpChg chg="add mod">
          <ac:chgData name="Konstantin Kozetov" userId="f7650054-e134-44fe-abd0-69be07dffc62" providerId="ADAL" clId="{CCB77A4E-19C5-4177-BC97-7464213AE87A}" dt="2021-09-13T07:50:35.712" v="4480" actId="1076"/>
          <ac:grpSpMkLst>
            <pc:docMk/>
            <pc:sldMk cId="911509291" sldId="1615"/>
            <ac:grpSpMk id="34" creationId="{C5D99A56-EB3F-4154-B1CD-D331D0614026}"/>
          </ac:grpSpMkLst>
        </pc:grpChg>
        <pc:grpChg chg="add del mod topLvl">
          <ac:chgData name="Konstantin Kozetov" userId="f7650054-e134-44fe-abd0-69be07dffc62" providerId="ADAL" clId="{CCB77A4E-19C5-4177-BC97-7464213AE87A}" dt="2021-09-02T07:26:46.863" v="3267" actId="165"/>
          <ac:grpSpMkLst>
            <pc:docMk/>
            <pc:sldMk cId="911509291" sldId="1615"/>
            <ac:grpSpMk id="34" creationId="{E8A3281D-2DE3-4A44-B5E1-2C7DB87D139B}"/>
          </ac:grpSpMkLst>
        </pc:grpChg>
        <pc:grpChg chg="add del mod">
          <ac:chgData name="Konstantin Kozetov" userId="f7650054-e134-44fe-abd0-69be07dffc62" providerId="ADAL" clId="{CCB77A4E-19C5-4177-BC97-7464213AE87A}" dt="2021-09-02T07:26:40.290" v="3264" actId="165"/>
          <ac:grpSpMkLst>
            <pc:docMk/>
            <pc:sldMk cId="911509291" sldId="1615"/>
            <ac:grpSpMk id="35" creationId="{2D800B54-28F7-4F0F-B86A-605261C34D88}"/>
          </ac:grpSpMkLst>
        </pc:grpChg>
        <pc:grpChg chg="add del mod">
          <ac:chgData name="Konstantin Kozetov" userId="f7650054-e134-44fe-abd0-69be07dffc62" providerId="ADAL" clId="{CCB77A4E-19C5-4177-BC97-7464213AE87A}" dt="2021-09-13T07:51:38.929" v="4488" actId="478"/>
          <ac:grpSpMkLst>
            <pc:docMk/>
            <pc:sldMk cId="911509291" sldId="1615"/>
            <ac:grpSpMk id="35" creationId="{E16B39E4-E623-45AD-963D-96A00FF31CCB}"/>
          </ac:grpSpMkLst>
        </pc:grpChg>
        <pc:grpChg chg="add mod">
          <ac:chgData name="Konstantin Kozetov" userId="f7650054-e134-44fe-abd0-69be07dffc62" providerId="ADAL" clId="{CCB77A4E-19C5-4177-BC97-7464213AE87A}" dt="2021-09-13T07:51:44.076" v="4491" actId="1076"/>
          <ac:grpSpMkLst>
            <pc:docMk/>
            <pc:sldMk cId="911509291" sldId="1615"/>
            <ac:grpSpMk id="37" creationId="{5B8BA6BA-722A-49FA-9DB6-524420D33C58}"/>
          </ac:grpSpMkLst>
        </pc:grpChg>
        <pc:grpChg chg="del">
          <ac:chgData name="Konstantin Kozetov" userId="f7650054-e134-44fe-abd0-69be07dffc62" providerId="ADAL" clId="{CCB77A4E-19C5-4177-BC97-7464213AE87A}" dt="2021-08-17T18:49:29.328" v="1839" actId="478"/>
          <ac:grpSpMkLst>
            <pc:docMk/>
            <pc:sldMk cId="911509291" sldId="1615"/>
            <ac:grpSpMk id="37" creationId="{BFD97B43-900B-47A9-895E-E3BECA77651A}"/>
          </ac:grpSpMkLst>
        </pc:grpChg>
        <pc:grpChg chg="add mod">
          <ac:chgData name="Konstantin Kozetov" userId="f7650054-e134-44fe-abd0-69be07dffc62" providerId="ADAL" clId="{CCB77A4E-19C5-4177-BC97-7464213AE87A}" dt="2021-09-13T06:21:40.861" v="3891" actId="1036"/>
          <ac:grpSpMkLst>
            <pc:docMk/>
            <pc:sldMk cId="911509291" sldId="1615"/>
            <ac:grpSpMk id="38" creationId="{489D6C1F-B740-4A29-94A6-B4700E809938}"/>
          </ac:grpSpMkLst>
        </pc:grpChg>
        <pc:grpChg chg="add del mod">
          <ac:chgData name="Konstantin Kozetov" userId="f7650054-e134-44fe-abd0-69be07dffc62" providerId="ADAL" clId="{CCB77A4E-19C5-4177-BC97-7464213AE87A}" dt="2021-09-02T07:26:09.752" v="3255" actId="165"/>
          <ac:grpSpMkLst>
            <pc:docMk/>
            <pc:sldMk cId="911509291" sldId="1615"/>
            <ac:grpSpMk id="66" creationId="{1F183985-12D0-4924-9738-A03BC934EA57}"/>
          </ac:grpSpMkLst>
        </pc:grpChg>
        <pc:grpChg chg="del mod topLvl">
          <ac:chgData name="Konstantin Kozetov" userId="f7650054-e134-44fe-abd0-69be07dffc62" providerId="ADAL" clId="{CCB77A4E-19C5-4177-BC97-7464213AE87A}" dt="2021-09-02T07:26:14.880" v="3256" actId="165"/>
          <ac:grpSpMkLst>
            <pc:docMk/>
            <pc:sldMk cId="911509291" sldId="1615"/>
            <ac:grpSpMk id="67" creationId="{8C48CE39-80A5-4131-AF52-E6E8FFB862FE}"/>
          </ac:grpSpMkLst>
        </pc:grpChg>
        <pc:grpChg chg="add mod">
          <ac:chgData name="Konstantin Kozetov" userId="f7650054-e134-44fe-abd0-69be07dffc62" providerId="ADAL" clId="{CCB77A4E-19C5-4177-BC97-7464213AE87A}" dt="2021-09-13T06:21:52.643" v="3894" actId="1076"/>
          <ac:grpSpMkLst>
            <pc:docMk/>
            <pc:sldMk cId="911509291" sldId="1615"/>
            <ac:grpSpMk id="75" creationId="{31B29B8F-43EC-4C65-9AF4-1DFE95224DB1}"/>
          </ac:grpSpMkLst>
        </pc:grpChg>
        <pc:grpChg chg="del">
          <ac:chgData name="Konstantin Kozetov" userId="f7650054-e134-44fe-abd0-69be07dffc62" providerId="ADAL" clId="{CCB77A4E-19C5-4177-BC97-7464213AE87A}" dt="2021-08-17T18:38:58.476" v="1652" actId="478"/>
          <ac:grpSpMkLst>
            <pc:docMk/>
            <pc:sldMk cId="911509291" sldId="1615"/>
            <ac:grpSpMk id="75" creationId="{926D8D27-8C64-41F1-8E65-522E7E8E9D1B}"/>
          </ac:grpSpMkLst>
        </pc:grpChg>
        <pc:grpChg chg="del mod">
          <ac:chgData name="Konstantin Kozetov" userId="f7650054-e134-44fe-abd0-69be07dffc62" providerId="ADAL" clId="{CCB77A4E-19C5-4177-BC97-7464213AE87A}" dt="2021-09-02T07:41:00.070" v="3457" actId="478"/>
          <ac:grpSpMkLst>
            <pc:docMk/>
            <pc:sldMk cId="911509291" sldId="1615"/>
            <ac:grpSpMk id="77" creationId="{2AED8D92-64D4-4073-A6B0-A5C451AF8061}"/>
          </ac:grpSpMkLst>
        </pc:grpChg>
        <pc:grpChg chg="add mod">
          <ac:chgData name="Konstantin Kozetov" userId="f7650054-e134-44fe-abd0-69be07dffc62" providerId="ADAL" clId="{CCB77A4E-19C5-4177-BC97-7464213AE87A}" dt="2021-09-13T06:22:03.761" v="3900" actId="1076"/>
          <ac:grpSpMkLst>
            <pc:docMk/>
            <pc:sldMk cId="911509291" sldId="1615"/>
            <ac:grpSpMk id="77" creationId="{52AF6D35-0D6B-4F3D-A875-206DAF269B14}"/>
          </ac:grpSpMkLst>
        </pc:grpChg>
        <pc:grpChg chg="mod">
          <ac:chgData name="Konstantin Kozetov" userId="f7650054-e134-44fe-abd0-69be07dffc62" providerId="ADAL" clId="{CCB77A4E-19C5-4177-BC97-7464213AE87A}" dt="2021-09-13T06:21:52.643" v="3894" actId="1076"/>
          <ac:grpSpMkLst>
            <pc:docMk/>
            <pc:sldMk cId="911509291" sldId="1615"/>
            <ac:grpSpMk id="78" creationId="{7BED605E-60D6-47BA-BC8C-4CB6B46F2CD9}"/>
          </ac:grpSpMkLst>
        </pc:grpChg>
        <pc:grpChg chg="mod">
          <ac:chgData name="Konstantin Kozetov" userId="f7650054-e134-44fe-abd0-69be07dffc62" providerId="ADAL" clId="{CCB77A4E-19C5-4177-BC97-7464213AE87A}" dt="2021-09-13T06:21:52.643" v="3894" actId="1076"/>
          <ac:grpSpMkLst>
            <pc:docMk/>
            <pc:sldMk cId="911509291" sldId="1615"/>
            <ac:grpSpMk id="80" creationId="{CC866AA0-0046-4394-B16D-1C1AB09B1993}"/>
          </ac:grpSpMkLst>
        </pc:grpChg>
        <pc:grpChg chg="add mod">
          <ac:chgData name="Konstantin Kozetov" userId="f7650054-e134-44fe-abd0-69be07dffc62" providerId="ADAL" clId="{CCB77A4E-19C5-4177-BC97-7464213AE87A}" dt="2021-09-13T06:22:00.315" v="3898" actId="1076"/>
          <ac:grpSpMkLst>
            <pc:docMk/>
            <pc:sldMk cId="911509291" sldId="1615"/>
            <ac:grpSpMk id="89" creationId="{9C1A74F0-59E6-476A-B009-E4AA289077B3}"/>
          </ac:grpSpMkLst>
        </pc:grpChg>
        <pc:grpChg chg="mod">
          <ac:chgData name="Konstantin Kozetov" userId="f7650054-e134-44fe-abd0-69be07dffc62" providerId="ADAL" clId="{CCB77A4E-19C5-4177-BC97-7464213AE87A}" dt="2021-09-13T06:22:00.315" v="3898" actId="1076"/>
          <ac:grpSpMkLst>
            <pc:docMk/>
            <pc:sldMk cId="911509291" sldId="1615"/>
            <ac:grpSpMk id="90" creationId="{8837122D-27AA-464A-A46A-45103262D201}"/>
          </ac:grpSpMkLst>
        </pc:grpChg>
        <pc:grpChg chg="add del mod">
          <ac:chgData name="Konstantin Kozetov" userId="f7650054-e134-44fe-abd0-69be07dffc62" providerId="ADAL" clId="{CCB77A4E-19C5-4177-BC97-7464213AE87A}" dt="2021-08-17T18:49:05.657" v="1831" actId="478"/>
          <ac:grpSpMkLst>
            <pc:docMk/>
            <pc:sldMk cId="911509291" sldId="1615"/>
            <ac:grpSpMk id="95" creationId="{4E8A5A3E-34FF-417F-8420-846740E627FD}"/>
          </ac:grpSpMkLst>
        </pc:grpChg>
        <pc:grpChg chg="mod">
          <ac:chgData name="Konstantin Kozetov" userId="f7650054-e134-44fe-abd0-69be07dffc62" providerId="ADAL" clId="{CCB77A4E-19C5-4177-BC97-7464213AE87A}" dt="2021-09-13T07:04:15.442" v="4035" actId="1076"/>
          <ac:grpSpMkLst>
            <pc:docMk/>
            <pc:sldMk cId="911509291" sldId="1615"/>
            <ac:grpSpMk id="99" creationId="{7E8301CA-727D-4D9A-AA12-FB1A79E2DBBE}"/>
          </ac:grpSpMkLst>
        </pc:grpChg>
        <pc:grpChg chg="mod">
          <ac:chgData name="Konstantin Kozetov" userId="f7650054-e134-44fe-abd0-69be07dffc62" providerId="ADAL" clId="{CCB77A4E-19C5-4177-BC97-7464213AE87A}" dt="2021-09-13T06:22:03.761" v="3900" actId="1076"/>
          <ac:grpSpMkLst>
            <pc:docMk/>
            <pc:sldMk cId="911509291" sldId="1615"/>
            <ac:grpSpMk id="100" creationId="{CDCC7003-AF52-4F14-BD78-7B3BA6D6B060}"/>
          </ac:grpSpMkLst>
        </pc:grpChg>
        <pc:grpChg chg="mod">
          <ac:chgData name="Konstantin Kozetov" userId="f7650054-e134-44fe-abd0-69be07dffc62" providerId="ADAL" clId="{CCB77A4E-19C5-4177-BC97-7464213AE87A}" dt="2021-09-13T07:04:15.442" v="4035" actId="1076"/>
          <ac:grpSpMkLst>
            <pc:docMk/>
            <pc:sldMk cId="911509291" sldId="1615"/>
            <ac:grpSpMk id="102" creationId="{FA7448E2-C99F-4267-BF26-43E0E55EE47A}"/>
          </ac:grpSpMkLst>
        </pc:grpChg>
        <pc:grpChg chg="mod">
          <ac:chgData name="Konstantin Kozetov" userId="f7650054-e134-44fe-abd0-69be07dffc62" providerId="ADAL" clId="{CCB77A4E-19C5-4177-BC97-7464213AE87A}" dt="2021-09-13T06:22:03.761" v="3900" actId="1076"/>
          <ac:grpSpMkLst>
            <pc:docMk/>
            <pc:sldMk cId="911509291" sldId="1615"/>
            <ac:grpSpMk id="110" creationId="{627E7D59-1B60-4029-A5B4-4DAEC5F37D1E}"/>
          </ac:grpSpMkLst>
        </pc:grpChg>
        <pc:grpChg chg="add mod">
          <ac:chgData name="Konstantin Kozetov" userId="f7650054-e134-44fe-abd0-69be07dffc62" providerId="ADAL" clId="{CCB77A4E-19C5-4177-BC97-7464213AE87A}" dt="2021-09-13T06:21:35.193" v="3881" actId="571"/>
          <ac:grpSpMkLst>
            <pc:docMk/>
            <pc:sldMk cId="911509291" sldId="1615"/>
            <ac:grpSpMk id="122" creationId="{ADDAB25F-3914-4B14-A80D-5E46C3A63C52}"/>
          </ac:grpSpMkLst>
        </pc:grpChg>
        <pc:grpChg chg="mod">
          <ac:chgData name="Konstantin Kozetov" userId="f7650054-e134-44fe-abd0-69be07dffc62" providerId="ADAL" clId="{CCB77A4E-19C5-4177-BC97-7464213AE87A}" dt="2021-09-13T06:21:35.193" v="3881" actId="571"/>
          <ac:grpSpMkLst>
            <pc:docMk/>
            <pc:sldMk cId="911509291" sldId="1615"/>
            <ac:grpSpMk id="124" creationId="{B9866F9E-C40A-47CE-ACD0-857346875F9A}"/>
          </ac:grpSpMkLst>
        </pc:grpChg>
        <pc:grpChg chg="add mod">
          <ac:chgData name="Konstantin Kozetov" userId="f7650054-e134-44fe-abd0-69be07dffc62" providerId="ADAL" clId="{CCB77A4E-19C5-4177-BC97-7464213AE87A}" dt="2021-09-13T06:21:35.193" v="3881" actId="571"/>
          <ac:grpSpMkLst>
            <pc:docMk/>
            <pc:sldMk cId="911509291" sldId="1615"/>
            <ac:grpSpMk id="133" creationId="{D2CE0D7B-9EE1-4E91-9970-B1457B8FE80C}"/>
          </ac:grpSpMkLst>
        </pc:grpChg>
        <pc:grpChg chg="mod">
          <ac:chgData name="Konstantin Kozetov" userId="f7650054-e134-44fe-abd0-69be07dffc62" providerId="ADAL" clId="{CCB77A4E-19C5-4177-BC97-7464213AE87A}" dt="2021-09-13T06:21:35.193" v="3881" actId="571"/>
          <ac:grpSpMkLst>
            <pc:docMk/>
            <pc:sldMk cId="911509291" sldId="1615"/>
            <ac:grpSpMk id="134" creationId="{06400D16-5C15-4C69-8DE2-361542B0E84A}"/>
          </ac:grpSpMkLst>
        </pc:grpChg>
        <pc:grpChg chg="mod">
          <ac:chgData name="Konstantin Kozetov" userId="f7650054-e134-44fe-abd0-69be07dffc62" providerId="ADAL" clId="{CCB77A4E-19C5-4177-BC97-7464213AE87A}" dt="2021-09-13T06:21:35.193" v="3881" actId="571"/>
          <ac:grpSpMkLst>
            <pc:docMk/>
            <pc:sldMk cId="911509291" sldId="1615"/>
            <ac:grpSpMk id="136" creationId="{652CC2AE-9CF6-46C5-9172-0C33676C3A20}"/>
          </ac:grpSpMkLst>
        </pc:grpChg>
        <pc:grpChg chg="add mod">
          <ac:chgData name="Konstantin Kozetov" userId="f7650054-e134-44fe-abd0-69be07dffc62" providerId="ADAL" clId="{CCB77A4E-19C5-4177-BC97-7464213AE87A}" dt="2021-09-13T06:21:35.193" v="3881" actId="571"/>
          <ac:grpSpMkLst>
            <pc:docMk/>
            <pc:sldMk cId="911509291" sldId="1615"/>
            <ac:grpSpMk id="140" creationId="{EDA58B31-02AD-441A-A6BD-C267666DFAC1}"/>
          </ac:grpSpMkLst>
        </pc:grpChg>
        <pc:grpChg chg="mod">
          <ac:chgData name="Konstantin Kozetov" userId="f7650054-e134-44fe-abd0-69be07dffc62" providerId="ADAL" clId="{CCB77A4E-19C5-4177-BC97-7464213AE87A}" dt="2021-09-13T06:21:35.193" v="3881" actId="571"/>
          <ac:grpSpMkLst>
            <pc:docMk/>
            <pc:sldMk cId="911509291" sldId="1615"/>
            <ac:grpSpMk id="141" creationId="{30706C77-2F23-4454-841E-DF0CA2B3511F}"/>
          </ac:grpSpMkLst>
        </pc:grpChg>
        <pc:grpChg chg="mod">
          <ac:chgData name="Konstantin Kozetov" userId="f7650054-e134-44fe-abd0-69be07dffc62" providerId="ADAL" clId="{CCB77A4E-19C5-4177-BC97-7464213AE87A}" dt="2021-09-13T06:21:35.193" v="3881" actId="571"/>
          <ac:grpSpMkLst>
            <pc:docMk/>
            <pc:sldMk cId="911509291" sldId="1615"/>
            <ac:grpSpMk id="143" creationId="{3209D944-77D9-4548-AF89-DFAB0085B2EF}"/>
          </ac:grpSpMkLst>
        </pc:grpChg>
        <pc:grpChg chg="add mod">
          <ac:chgData name="Konstantin Kozetov" userId="f7650054-e134-44fe-abd0-69be07dffc62" providerId="ADAL" clId="{CCB77A4E-19C5-4177-BC97-7464213AE87A}" dt="2021-09-13T06:21:35.193" v="3881" actId="571"/>
          <ac:grpSpMkLst>
            <pc:docMk/>
            <pc:sldMk cId="911509291" sldId="1615"/>
            <ac:grpSpMk id="147" creationId="{8DB3A655-CE71-4DDB-9C50-CAD9777779E8}"/>
          </ac:grpSpMkLst>
        </pc:grpChg>
        <pc:grpChg chg="mod">
          <ac:chgData name="Konstantin Kozetov" userId="f7650054-e134-44fe-abd0-69be07dffc62" providerId="ADAL" clId="{CCB77A4E-19C5-4177-BC97-7464213AE87A}" dt="2021-09-13T06:21:35.193" v="3881" actId="571"/>
          <ac:grpSpMkLst>
            <pc:docMk/>
            <pc:sldMk cId="911509291" sldId="1615"/>
            <ac:grpSpMk id="148" creationId="{D8638A4A-41DA-4DCB-94BC-2C72B53DE26B}"/>
          </ac:grpSpMkLst>
        </pc:grpChg>
        <pc:grpChg chg="add mod">
          <ac:chgData name="Konstantin Kozetov" userId="f7650054-e134-44fe-abd0-69be07dffc62" providerId="ADAL" clId="{CCB77A4E-19C5-4177-BC97-7464213AE87A}" dt="2021-09-13T07:50:38.842" v="4482" actId="1076"/>
          <ac:grpSpMkLst>
            <pc:docMk/>
            <pc:sldMk cId="911509291" sldId="1615"/>
            <ac:grpSpMk id="159" creationId="{9DB7ACB1-2494-41EB-B19E-146F9F7D403F}"/>
          </ac:grpSpMkLst>
        </pc:grpChg>
        <pc:grpChg chg="mod">
          <ac:chgData name="Konstantin Kozetov" userId="f7650054-e134-44fe-abd0-69be07dffc62" providerId="ADAL" clId="{CCB77A4E-19C5-4177-BC97-7464213AE87A}" dt="2021-09-13T07:50:38.842" v="4482" actId="1076"/>
          <ac:grpSpMkLst>
            <pc:docMk/>
            <pc:sldMk cId="911509291" sldId="1615"/>
            <ac:grpSpMk id="160" creationId="{ACCF5F1F-0481-4FC6-B49C-118C6FA85B3D}"/>
          </ac:grpSpMkLst>
        </pc:grpChg>
        <pc:grpChg chg="add mod">
          <ac:chgData name="Konstantin Kozetov" userId="f7650054-e134-44fe-abd0-69be07dffc62" providerId="ADAL" clId="{CCB77A4E-19C5-4177-BC97-7464213AE87A}" dt="2021-09-13T07:50:45.156" v="4486" actId="1076"/>
          <ac:grpSpMkLst>
            <pc:docMk/>
            <pc:sldMk cId="911509291" sldId="1615"/>
            <ac:grpSpMk id="166" creationId="{D4955CBF-F0DF-4762-9A29-8DF5AE82AC95}"/>
          </ac:grpSpMkLst>
        </pc:grpChg>
        <pc:grpChg chg="del mod">
          <ac:chgData name="Konstantin Kozetov" userId="f7650054-e134-44fe-abd0-69be07dffc62" providerId="ADAL" clId="{CCB77A4E-19C5-4177-BC97-7464213AE87A}" dt="2021-09-13T07:00:07.889" v="3973" actId="478"/>
          <ac:grpSpMkLst>
            <pc:docMk/>
            <pc:sldMk cId="911509291" sldId="1615"/>
            <ac:grpSpMk id="167" creationId="{CC4703C4-39C5-47DF-88C4-3729599F088B}"/>
          </ac:grpSpMkLst>
        </pc:grpChg>
        <pc:grpChg chg="add mod">
          <ac:chgData name="Konstantin Kozetov" userId="f7650054-e134-44fe-abd0-69be07dffc62" providerId="ADAL" clId="{CCB77A4E-19C5-4177-BC97-7464213AE87A}" dt="2021-09-13T07:00:39.690" v="3998" actId="571"/>
          <ac:grpSpMkLst>
            <pc:docMk/>
            <pc:sldMk cId="911509291" sldId="1615"/>
            <ac:grpSpMk id="174" creationId="{339DD8E8-DFDF-4B7E-94A8-003452A84FE6}"/>
          </ac:grpSpMkLst>
        </pc:grpChg>
        <pc:grpChg chg="add del mod">
          <ac:chgData name="Konstantin Kozetov" userId="f7650054-e134-44fe-abd0-69be07dffc62" providerId="ADAL" clId="{CCB77A4E-19C5-4177-BC97-7464213AE87A}" dt="2021-09-13T07:51:39.754" v="4489" actId="478"/>
          <ac:grpSpMkLst>
            <pc:docMk/>
            <pc:sldMk cId="911509291" sldId="1615"/>
            <ac:grpSpMk id="177" creationId="{FAD789D6-D70E-4C26-BF32-CA82C3B8D373}"/>
          </ac:grpSpMkLst>
        </pc:grpChg>
        <pc:grpChg chg="mod">
          <ac:chgData name="Konstantin Kozetov" userId="f7650054-e134-44fe-abd0-69be07dffc62" providerId="ADAL" clId="{CCB77A4E-19C5-4177-BC97-7464213AE87A}" dt="2021-09-13T07:00:56.877" v="4001"/>
          <ac:grpSpMkLst>
            <pc:docMk/>
            <pc:sldMk cId="911509291" sldId="1615"/>
            <ac:grpSpMk id="178" creationId="{AE6BE22D-FC51-4344-820B-03F568D3F75B}"/>
          </ac:grpSpMkLst>
        </pc:grpChg>
        <pc:grpChg chg="add mod">
          <ac:chgData name="Konstantin Kozetov" userId="f7650054-e134-44fe-abd0-69be07dffc62" providerId="ADAL" clId="{CCB77A4E-19C5-4177-BC97-7464213AE87A}" dt="2021-09-13T07:50:42.375" v="4484" actId="1076"/>
          <ac:grpSpMkLst>
            <pc:docMk/>
            <pc:sldMk cId="911509291" sldId="1615"/>
            <ac:grpSpMk id="186" creationId="{B0262250-2DC6-4F03-87EF-7EC5A7D08E42}"/>
          </ac:grpSpMkLst>
        </pc:grpChg>
        <pc:grpChg chg="mod">
          <ac:chgData name="Konstantin Kozetov" userId="f7650054-e134-44fe-abd0-69be07dffc62" providerId="ADAL" clId="{CCB77A4E-19C5-4177-BC97-7464213AE87A}" dt="2021-09-13T07:50:42.375" v="4484" actId="1076"/>
          <ac:grpSpMkLst>
            <pc:docMk/>
            <pc:sldMk cId="911509291" sldId="1615"/>
            <ac:grpSpMk id="188" creationId="{41EAEDBD-AAB1-4D9F-8295-CA8838C9F756}"/>
          </ac:grpSpMkLst>
        </pc:grpChg>
        <pc:grpChg chg="mod">
          <ac:chgData name="Konstantin Kozetov" userId="f7650054-e134-44fe-abd0-69be07dffc62" providerId="ADAL" clId="{CCB77A4E-19C5-4177-BC97-7464213AE87A}" dt="2021-09-13T07:50:42.375" v="4484" actId="1076"/>
          <ac:grpSpMkLst>
            <pc:docMk/>
            <pc:sldMk cId="911509291" sldId="1615"/>
            <ac:grpSpMk id="189" creationId="{F6588B59-3B58-41EC-A651-F26ADBE702C8}"/>
          </ac:grpSpMkLst>
        </pc:grpChg>
        <pc:grpChg chg="add del mod">
          <ac:chgData name="Konstantin Kozetov" userId="f7650054-e134-44fe-abd0-69be07dffc62" providerId="ADAL" clId="{CCB77A4E-19C5-4177-BC97-7464213AE87A}" dt="2021-09-13T07:04:13.478" v="4034" actId="478"/>
          <ac:grpSpMkLst>
            <pc:docMk/>
            <pc:sldMk cId="911509291" sldId="1615"/>
            <ac:grpSpMk id="193" creationId="{92B8B376-2A0A-496C-8A4B-222694CFF26B}"/>
          </ac:grpSpMkLst>
        </pc:grpChg>
        <pc:grpChg chg="add mod">
          <ac:chgData name="Konstantin Kozetov" userId="f7650054-e134-44fe-abd0-69be07dffc62" providerId="ADAL" clId="{CCB77A4E-19C5-4177-BC97-7464213AE87A}" dt="2021-09-13T07:51:46.118" v="4492" actId="1076"/>
          <ac:grpSpMkLst>
            <pc:docMk/>
            <pc:sldMk cId="911509291" sldId="1615"/>
            <ac:grpSpMk id="200" creationId="{2F4173E0-6166-46DA-B3EE-ECFBEE2A7740}"/>
          </ac:grpSpMkLst>
        </pc:grpChg>
        <pc:grpChg chg="mod">
          <ac:chgData name="Konstantin Kozetov" userId="f7650054-e134-44fe-abd0-69be07dffc62" providerId="ADAL" clId="{CCB77A4E-19C5-4177-BC97-7464213AE87A}" dt="2021-09-13T07:51:46.118" v="4492" actId="1076"/>
          <ac:grpSpMkLst>
            <pc:docMk/>
            <pc:sldMk cId="911509291" sldId="1615"/>
            <ac:grpSpMk id="201" creationId="{40B4C5FE-BC74-4A28-97E6-1820C648B4BB}"/>
          </ac:grpSpMkLst>
        </pc:grpChg>
        <pc:grpChg chg="mod">
          <ac:chgData name="Konstantin Kozetov" userId="f7650054-e134-44fe-abd0-69be07dffc62" providerId="ADAL" clId="{CCB77A4E-19C5-4177-BC97-7464213AE87A}" dt="2021-09-13T07:51:46.118" v="4492" actId="1076"/>
          <ac:grpSpMkLst>
            <pc:docMk/>
            <pc:sldMk cId="911509291" sldId="1615"/>
            <ac:grpSpMk id="203" creationId="{D73CADE0-A890-4B8B-90E1-5E1E4FC94B5D}"/>
          </ac:grpSpMkLst>
        </pc:grpChg>
        <pc:grpChg chg="add mod">
          <ac:chgData name="Konstantin Kozetov" userId="f7650054-e134-44fe-abd0-69be07dffc62" providerId="ADAL" clId="{CCB77A4E-19C5-4177-BC97-7464213AE87A}" dt="2021-09-13T07:51:44.076" v="4491" actId="1076"/>
          <ac:grpSpMkLst>
            <pc:docMk/>
            <pc:sldMk cId="911509291" sldId="1615"/>
            <ac:grpSpMk id="207" creationId="{58B26634-6EDD-4CBE-91ED-77FEF70150CE}"/>
          </ac:grpSpMkLst>
        </pc:grpChg>
        <pc:grpChg chg="mod">
          <ac:chgData name="Konstantin Kozetov" userId="f7650054-e134-44fe-abd0-69be07dffc62" providerId="ADAL" clId="{CCB77A4E-19C5-4177-BC97-7464213AE87A}" dt="2021-09-13T07:51:44.076" v="4491" actId="1076"/>
          <ac:grpSpMkLst>
            <pc:docMk/>
            <pc:sldMk cId="911509291" sldId="1615"/>
            <ac:grpSpMk id="208" creationId="{D6563130-3568-46BF-AFA2-743CF84EDB03}"/>
          </ac:grpSpMkLst>
        </pc:grpChg>
        <pc:grpChg chg="mod">
          <ac:chgData name="Konstantin Kozetov" userId="f7650054-e134-44fe-abd0-69be07dffc62" providerId="ADAL" clId="{CCB77A4E-19C5-4177-BC97-7464213AE87A}" dt="2021-09-13T07:51:44.076" v="4491" actId="1076"/>
          <ac:grpSpMkLst>
            <pc:docMk/>
            <pc:sldMk cId="911509291" sldId="1615"/>
            <ac:grpSpMk id="210" creationId="{FC2DAF7A-AE31-4D33-8C27-3A695BC8311C}"/>
          </ac:grpSpMkLst>
        </pc:grpChg>
        <pc:grpChg chg="add mod">
          <ac:chgData name="Konstantin Kozetov" userId="f7650054-e134-44fe-abd0-69be07dffc62" providerId="ADAL" clId="{CCB77A4E-19C5-4177-BC97-7464213AE87A}" dt="2021-09-13T07:51:49.501" v="4493" actId="1076"/>
          <ac:grpSpMkLst>
            <pc:docMk/>
            <pc:sldMk cId="911509291" sldId="1615"/>
            <ac:grpSpMk id="216" creationId="{3522C8C1-130A-4DED-B53C-046DEBEA4833}"/>
          </ac:grpSpMkLst>
        </pc:grpChg>
        <pc:grpChg chg="mod">
          <ac:chgData name="Konstantin Kozetov" userId="f7650054-e134-44fe-abd0-69be07dffc62" providerId="ADAL" clId="{CCB77A4E-19C5-4177-BC97-7464213AE87A}" dt="2021-09-13T07:51:49.501" v="4493" actId="1076"/>
          <ac:grpSpMkLst>
            <pc:docMk/>
            <pc:sldMk cId="911509291" sldId="1615"/>
            <ac:grpSpMk id="217" creationId="{CCBD7464-87CD-4B53-93CA-C709D8632C1E}"/>
          </ac:grpSpMkLst>
        </pc:grpChg>
        <pc:grpChg chg="add del mod">
          <ac:chgData name="Konstantin Kozetov" userId="f7650054-e134-44fe-abd0-69be07dffc62" providerId="ADAL" clId="{CCB77A4E-19C5-4177-BC97-7464213AE87A}" dt="2021-09-13T07:23:38.146" v="4234"/>
          <ac:grpSpMkLst>
            <pc:docMk/>
            <pc:sldMk cId="911509291" sldId="1615"/>
            <ac:grpSpMk id="222" creationId="{CC16360B-1305-4A68-8086-8DE2CFD44739}"/>
          </ac:grpSpMkLst>
        </pc:grpChg>
        <pc:grpChg chg="mod">
          <ac:chgData name="Konstantin Kozetov" userId="f7650054-e134-44fe-abd0-69be07dffc62" providerId="ADAL" clId="{CCB77A4E-19C5-4177-BC97-7464213AE87A}" dt="2021-09-13T07:23:35.902" v="4233"/>
          <ac:grpSpMkLst>
            <pc:docMk/>
            <pc:sldMk cId="911509291" sldId="1615"/>
            <ac:grpSpMk id="223" creationId="{2B0A6B35-FBED-4C53-A48B-8E8CF2665341}"/>
          </ac:grpSpMkLst>
        </pc:grpChg>
        <pc:grpChg chg="add mod">
          <ac:chgData name="Konstantin Kozetov" userId="f7650054-e134-44fe-abd0-69be07dffc62" providerId="ADAL" clId="{CCB77A4E-19C5-4177-BC97-7464213AE87A}" dt="2021-09-13T07:51:58.725" v="4496" actId="571"/>
          <ac:grpSpMkLst>
            <pc:docMk/>
            <pc:sldMk cId="911509291" sldId="1615"/>
            <ac:grpSpMk id="229" creationId="{87A5A572-F16E-4FAF-94ED-4D47078582C5}"/>
          </ac:grpSpMkLst>
        </pc:grpChg>
        <pc:grpChg chg="mod">
          <ac:chgData name="Konstantin Kozetov" userId="f7650054-e134-44fe-abd0-69be07dffc62" providerId="ADAL" clId="{CCB77A4E-19C5-4177-BC97-7464213AE87A}" dt="2021-09-13T07:51:58.725" v="4496" actId="571"/>
          <ac:grpSpMkLst>
            <pc:docMk/>
            <pc:sldMk cId="911509291" sldId="1615"/>
            <ac:grpSpMk id="230" creationId="{E6C0BB8D-D2F9-4135-B8D5-63E541BE9988}"/>
          </ac:grpSpMkLst>
        </pc:grpChg>
        <pc:picChg chg="add mod">
          <ac:chgData name="Konstantin Kozetov" userId="f7650054-e134-44fe-abd0-69be07dffc62" providerId="ADAL" clId="{CCB77A4E-19C5-4177-BC97-7464213AE87A}" dt="2021-09-13T06:21:56.484" v="3896" actId="1076"/>
          <ac:picMkLst>
            <pc:docMk/>
            <pc:sldMk cId="911509291" sldId="1615"/>
            <ac:picMk id="62" creationId="{CC301A63-C1C8-4E9B-979F-F7B92BF0406F}"/>
          </ac:picMkLst>
        </pc:picChg>
        <pc:picChg chg="add mod">
          <ac:chgData name="Konstantin Kozetov" userId="f7650054-e134-44fe-abd0-69be07dffc62" providerId="ADAL" clId="{CCB77A4E-19C5-4177-BC97-7464213AE87A}" dt="2021-09-13T06:21:56.484" v="3896" actId="1076"/>
          <ac:picMkLst>
            <pc:docMk/>
            <pc:sldMk cId="911509291" sldId="1615"/>
            <ac:picMk id="63" creationId="{5AC261A6-5284-4E4A-A553-90CDB4AA4DDE}"/>
          </ac:picMkLst>
        </pc:picChg>
        <pc:picChg chg="add mod">
          <ac:chgData name="Konstantin Kozetov" userId="f7650054-e134-44fe-abd0-69be07dffc62" providerId="ADAL" clId="{CCB77A4E-19C5-4177-BC97-7464213AE87A}" dt="2021-09-13T06:21:54.661" v="3895" actId="1076"/>
          <ac:picMkLst>
            <pc:docMk/>
            <pc:sldMk cId="911509291" sldId="1615"/>
            <ac:picMk id="69" creationId="{EBA37F76-65B6-4268-A423-2B9B79DE5859}"/>
          </ac:picMkLst>
        </pc:picChg>
        <pc:picChg chg="add mod">
          <ac:chgData name="Konstantin Kozetov" userId="f7650054-e134-44fe-abd0-69be07dffc62" providerId="ADAL" clId="{CCB77A4E-19C5-4177-BC97-7464213AE87A}" dt="2021-09-13T06:21:54.661" v="3895" actId="1076"/>
          <ac:picMkLst>
            <pc:docMk/>
            <pc:sldMk cId="911509291" sldId="1615"/>
            <ac:picMk id="70" creationId="{B59ADCC6-691B-4286-8A49-9239D254844B}"/>
          </ac:picMkLst>
        </pc:picChg>
        <pc:picChg chg="del mod topLvl">
          <ac:chgData name="Konstantin Kozetov" userId="f7650054-e134-44fe-abd0-69be07dffc62" providerId="ADAL" clId="{CCB77A4E-19C5-4177-BC97-7464213AE87A}" dt="2021-09-02T07:27:13.222" v="3274" actId="478"/>
          <ac:picMkLst>
            <pc:docMk/>
            <pc:sldMk cId="911509291" sldId="1615"/>
            <ac:picMk id="72" creationId="{04E80F7C-470A-48B8-B57E-A6C2A63531D9}"/>
          </ac:picMkLst>
        </pc:picChg>
        <pc:picChg chg="mod topLvl">
          <ac:chgData name="Konstantin Kozetov" userId="f7650054-e134-44fe-abd0-69be07dffc62" providerId="ADAL" clId="{CCB77A4E-19C5-4177-BC97-7464213AE87A}" dt="2021-09-13T06:13:27.633" v="3681" actId="1076"/>
          <ac:picMkLst>
            <pc:docMk/>
            <pc:sldMk cId="911509291" sldId="1615"/>
            <ac:picMk id="73" creationId="{35D8F939-FB25-41F6-8661-715E55269D57}"/>
          </ac:picMkLst>
        </pc:picChg>
        <pc:picChg chg="del mod topLvl">
          <ac:chgData name="Konstantin Kozetov" userId="f7650054-e134-44fe-abd0-69be07dffc62" providerId="ADAL" clId="{CCB77A4E-19C5-4177-BC97-7464213AE87A}" dt="2021-09-02T07:26:17.822" v="3257" actId="478"/>
          <ac:picMkLst>
            <pc:docMk/>
            <pc:sldMk cId="911509291" sldId="1615"/>
            <ac:picMk id="74" creationId="{0E74A613-C781-4AD0-BA3C-A499BACF1AF1}"/>
          </ac:picMkLst>
        </pc:picChg>
        <pc:picChg chg="add mod">
          <ac:chgData name="Konstantin Kozetov" userId="f7650054-e134-44fe-abd0-69be07dffc62" providerId="ADAL" clId="{CCB77A4E-19C5-4177-BC97-7464213AE87A}" dt="2021-09-13T06:22:01.903" v="3899" actId="1076"/>
          <ac:picMkLst>
            <pc:docMk/>
            <pc:sldMk cId="911509291" sldId="1615"/>
            <ac:picMk id="82" creationId="{7953AFC7-0E3F-4F18-A237-7544D18E136B}"/>
          </ac:picMkLst>
        </pc:picChg>
        <pc:picChg chg="mod">
          <ac:chgData name="Konstantin Kozetov" userId="f7650054-e134-44fe-abd0-69be07dffc62" providerId="ADAL" clId="{CCB77A4E-19C5-4177-BC97-7464213AE87A}" dt="2021-09-13T06:21:52.643" v="3894" actId="1076"/>
          <ac:picMkLst>
            <pc:docMk/>
            <pc:sldMk cId="911509291" sldId="1615"/>
            <ac:picMk id="83" creationId="{BC6DEDA0-C922-40F2-B7B0-A640CA6786FE}"/>
          </ac:picMkLst>
        </pc:picChg>
        <pc:picChg chg="mod">
          <ac:chgData name="Konstantin Kozetov" userId="f7650054-e134-44fe-abd0-69be07dffc62" providerId="ADAL" clId="{CCB77A4E-19C5-4177-BC97-7464213AE87A}" dt="2021-09-13T06:21:52.643" v="3894" actId="1076"/>
          <ac:picMkLst>
            <pc:docMk/>
            <pc:sldMk cId="911509291" sldId="1615"/>
            <ac:picMk id="84" creationId="{9714955A-B500-4288-ACFD-7157316B2121}"/>
          </ac:picMkLst>
        </pc:picChg>
        <pc:picChg chg="mod">
          <ac:chgData name="Konstantin Kozetov" userId="f7650054-e134-44fe-abd0-69be07dffc62" providerId="ADAL" clId="{CCB77A4E-19C5-4177-BC97-7464213AE87A}" dt="2021-09-13T06:21:52.643" v="3894" actId="1076"/>
          <ac:picMkLst>
            <pc:docMk/>
            <pc:sldMk cId="911509291" sldId="1615"/>
            <ac:picMk id="85" creationId="{E959F720-35C3-48BD-ABF0-6894616E0BC6}"/>
          </ac:picMkLst>
        </pc:picChg>
        <pc:picChg chg="add mod">
          <ac:chgData name="Konstantin Kozetov" userId="f7650054-e134-44fe-abd0-69be07dffc62" providerId="ADAL" clId="{CCB77A4E-19C5-4177-BC97-7464213AE87A}" dt="2021-09-13T06:13:27.633" v="3681" actId="1076"/>
          <ac:picMkLst>
            <pc:docMk/>
            <pc:sldMk cId="911509291" sldId="1615"/>
            <ac:picMk id="86" creationId="{EAFFF83A-80F5-41A5-86CE-720AADBCCB9F}"/>
          </ac:picMkLst>
        </pc:picChg>
        <pc:picChg chg="add mod">
          <ac:chgData name="Konstantin Kozetov" userId="f7650054-e134-44fe-abd0-69be07dffc62" providerId="ADAL" clId="{CCB77A4E-19C5-4177-BC97-7464213AE87A}" dt="2021-09-13T06:22:01.903" v="3899" actId="1076"/>
          <ac:picMkLst>
            <pc:docMk/>
            <pc:sldMk cId="911509291" sldId="1615"/>
            <ac:picMk id="87" creationId="{5940EB6E-4E51-4685-918D-FD8D9DB954C8}"/>
          </ac:picMkLst>
        </pc:picChg>
        <pc:picChg chg="mod">
          <ac:chgData name="Konstantin Kozetov" userId="f7650054-e134-44fe-abd0-69be07dffc62" providerId="ADAL" clId="{CCB77A4E-19C5-4177-BC97-7464213AE87A}" dt="2021-09-13T06:22:00.315" v="3898" actId="1076"/>
          <ac:picMkLst>
            <pc:docMk/>
            <pc:sldMk cId="911509291" sldId="1615"/>
            <ac:picMk id="92" creationId="{FC8B14AB-AA1F-411B-925D-C195A8F1BF30}"/>
          </ac:picMkLst>
        </pc:picChg>
        <pc:picChg chg="add mod">
          <ac:chgData name="Konstantin Kozetov" userId="f7650054-e134-44fe-abd0-69be07dffc62" providerId="ADAL" clId="{CCB77A4E-19C5-4177-BC97-7464213AE87A}" dt="2021-09-13T06:21:40.861" v="3891" actId="1036"/>
          <ac:picMkLst>
            <pc:docMk/>
            <pc:sldMk cId="911509291" sldId="1615"/>
            <ac:picMk id="93" creationId="{43FD86F6-3CFC-4764-AD05-E5AF751FE22C}"/>
          </ac:picMkLst>
        </pc:picChg>
        <pc:picChg chg="del mod">
          <ac:chgData name="Konstantin Kozetov" userId="f7650054-e134-44fe-abd0-69be07dffc62" providerId="ADAL" clId="{CCB77A4E-19C5-4177-BC97-7464213AE87A}" dt="2021-08-17T18:47:45.334" v="1807" actId="478"/>
          <ac:picMkLst>
            <pc:docMk/>
            <pc:sldMk cId="911509291" sldId="1615"/>
            <ac:picMk id="93" creationId="{85FB83FD-24E4-47CD-9169-441A4C77181A}"/>
          </ac:picMkLst>
        </pc:picChg>
        <pc:picChg chg="mod">
          <ac:chgData name="Konstantin Kozetov" userId="f7650054-e134-44fe-abd0-69be07dffc62" providerId="ADAL" clId="{CCB77A4E-19C5-4177-BC97-7464213AE87A}" dt="2021-09-13T06:22:00.315" v="3898" actId="1076"/>
          <ac:picMkLst>
            <pc:docMk/>
            <pc:sldMk cId="911509291" sldId="1615"/>
            <ac:picMk id="94" creationId="{3D8EE584-32A5-4722-9CFD-AA4EE78AE978}"/>
          </ac:picMkLst>
        </pc:picChg>
        <pc:picChg chg="add mod">
          <ac:chgData name="Konstantin Kozetov" userId="f7650054-e134-44fe-abd0-69be07dffc62" providerId="ADAL" clId="{CCB77A4E-19C5-4177-BC97-7464213AE87A}" dt="2021-09-13T06:21:40.861" v="3891" actId="1036"/>
          <ac:picMkLst>
            <pc:docMk/>
            <pc:sldMk cId="911509291" sldId="1615"/>
            <ac:picMk id="95" creationId="{A371F77C-2D27-4B91-9D8C-EBCA81BE26D9}"/>
          </ac:picMkLst>
        </pc:picChg>
        <pc:picChg chg="add mod topLvl">
          <ac:chgData name="Konstantin Kozetov" userId="f7650054-e134-44fe-abd0-69be07dffc62" providerId="ADAL" clId="{CCB77A4E-19C5-4177-BC97-7464213AE87A}" dt="2021-09-13T06:22:48.482" v="3911" actId="1076"/>
          <ac:picMkLst>
            <pc:docMk/>
            <pc:sldMk cId="911509291" sldId="1615"/>
            <ac:picMk id="96" creationId="{405C1896-F588-4AEB-A422-D52FD65878A8}"/>
          </ac:picMkLst>
        </pc:picChg>
        <pc:picChg chg="add del mod topLvl">
          <ac:chgData name="Konstantin Kozetov" userId="f7650054-e134-44fe-abd0-69be07dffc62" providerId="ADAL" clId="{CCB77A4E-19C5-4177-BC97-7464213AE87A}" dt="2021-09-13T06:19:50.775" v="3830" actId="478"/>
          <ac:picMkLst>
            <pc:docMk/>
            <pc:sldMk cId="911509291" sldId="1615"/>
            <ac:picMk id="97" creationId="{D37C3D58-A8BE-40D2-AEB1-A3C2DBB812CE}"/>
          </ac:picMkLst>
        </pc:picChg>
        <pc:picChg chg="add mod topLvl">
          <ac:chgData name="Konstantin Kozetov" userId="f7650054-e134-44fe-abd0-69be07dffc62" providerId="ADAL" clId="{CCB77A4E-19C5-4177-BC97-7464213AE87A}" dt="2021-09-13T06:22:48.482" v="3911" actId="1076"/>
          <ac:picMkLst>
            <pc:docMk/>
            <pc:sldMk cId="911509291" sldId="1615"/>
            <ac:picMk id="98" creationId="{C689DEFF-8C92-4BBD-A0C9-AE6DDE36F6FE}"/>
          </ac:picMkLst>
        </pc:picChg>
        <pc:picChg chg="del mod">
          <ac:chgData name="Konstantin Kozetov" userId="f7650054-e134-44fe-abd0-69be07dffc62" providerId="ADAL" clId="{CCB77A4E-19C5-4177-BC97-7464213AE87A}" dt="2021-08-17T18:49:05.657" v="1831" actId="478"/>
          <ac:picMkLst>
            <pc:docMk/>
            <pc:sldMk cId="911509291" sldId="1615"/>
            <ac:picMk id="101" creationId="{79426DE9-CA3F-4F57-A741-A1772FA48E9F}"/>
          </ac:picMkLst>
        </pc:picChg>
        <pc:picChg chg="add mod">
          <ac:chgData name="Konstantin Kozetov" userId="f7650054-e134-44fe-abd0-69be07dffc62" providerId="ADAL" clId="{CCB77A4E-19C5-4177-BC97-7464213AE87A}" dt="2021-09-13T06:21:40.861" v="3891" actId="1036"/>
          <ac:picMkLst>
            <pc:docMk/>
            <pc:sldMk cId="911509291" sldId="1615"/>
            <ac:picMk id="104" creationId="{40D1A208-3B0D-4042-BE7B-E8BB1F4321CC}"/>
          </ac:picMkLst>
        </pc:picChg>
        <pc:picChg chg="add mod">
          <ac:chgData name="Konstantin Kozetov" userId="f7650054-e134-44fe-abd0-69be07dffc62" providerId="ADAL" clId="{CCB77A4E-19C5-4177-BC97-7464213AE87A}" dt="2021-09-13T06:21:40.861" v="3891" actId="1036"/>
          <ac:picMkLst>
            <pc:docMk/>
            <pc:sldMk cId="911509291" sldId="1615"/>
            <ac:picMk id="106" creationId="{673938CA-760B-4BD8-9269-A58676A69623}"/>
          </ac:picMkLst>
        </pc:picChg>
        <pc:picChg chg="add mod">
          <ac:chgData name="Konstantin Kozetov" userId="f7650054-e134-44fe-abd0-69be07dffc62" providerId="ADAL" clId="{CCB77A4E-19C5-4177-BC97-7464213AE87A}" dt="2021-09-13T06:21:40.861" v="3891" actId="1036"/>
          <ac:picMkLst>
            <pc:docMk/>
            <pc:sldMk cId="911509291" sldId="1615"/>
            <ac:picMk id="107" creationId="{22C0C0F6-9244-49A0-9A5C-B85ABF07517C}"/>
          </ac:picMkLst>
        </pc:picChg>
        <pc:picChg chg="mod">
          <ac:chgData name="Konstantin Kozetov" userId="f7650054-e134-44fe-abd0-69be07dffc62" providerId="ADAL" clId="{CCB77A4E-19C5-4177-BC97-7464213AE87A}" dt="2021-09-13T07:04:15.442" v="4035" actId="1076"/>
          <ac:picMkLst>
            <pc:docMk/>
            <pc:sldMk cId="911509291" sldId="1615"/>
            <ac:picMk id="108" creationId="{EA7B9050-07F6-41D0-9A64-9889C99BD80D}"/>
          </ac:picMkLst>
        </pc:picChg>
        <pc:picChg chg="mod">
          <ac:chgData name="Konstantin Kozetov" userId="f7650054-e134-44fe-abd0-69be07dffc62" providerId="ADAL" clId="{CCB77A4E-19C5-4177-BC97-7464213AE87A}" dt="2021-09-13T07:04:15.442" v="4035" actId="1076"/>
          <ac:picMkLst>
            <pc:docMk/>
            <pc:sldMk cId="911509291" sldId="1615"/>
            <ac:picMk id="109" creationId="{736283E6-3EE5-46EC-BF3A-378163BD2365}"/>
          </ac:picMkLst>
        </pc:picChg>
        <pc:picChg chg="add mod">
          <ac:chgData name="Konstantin Kozetov" userId="f7650054-e134-44fe-abd0-69be07dffc62" providerId="ADAL" clId="{CCB77A4E-19C5-4177-BC97-7464213AE87A}" dt="2021-08-17T18:52:08.273" v="1927" actId="1076"/>
          <ac:picMkLst>
            <pc:docMk/>
            <pc:sldMk cId="911509291" sldId="1615"/>
            <ac:picMk id="110" creationId="{B6351720-DD5E-4746-A13A-E856A38748F4}"/>
          </ac:picMkLst>
        </pc:picChg>
        <pc:picChg chg="add mod">
          <ac:chgData name="Konstantin Kozetov" userId="f7650054-e134-44fe-abd0-69be07dffc62" providerId="ADAL" clId="{CCB77A4E-19C5-4177-BC97-7464213AE87A}" dt="2021-08-17T18:52:08.273" v="1927" actId="1076"/>
          <ac:picMkLst>
            <pc:docMk/>
            <pc:sldMk cId="911509291" sldId="1615"/>
            <ac:picMk id="111" creationId="{07DBC479-B092-4C6E-9C6E-6C48C0B78C41}"/>
          </ac:picMkLst>
        </pc:picChg>
        <pc:picChg chg="mod">
          <ac:chgData name="Konstantin Kozetov" userId="f7650054-e134-44fe-abd0-69be07dffc62" providerId="ADAL" clId="{CCB77A4E-19C5-4177-BC97-7464213AE87A}" dt="2021-09-13T06:22:03.761" v="3900" actId="1076"/>
          <ac:picMkLst>
            <pc:docMk/>
            <pc:sldMk cId="911509291" sldId="1615"/>
            <ac:picMk id="113" creationId="{65BB7D00-FBD1-4C92-BE74-5CFF28148E95}"/>
          </ac:picMkLst>
        </pc:picChg>
        <pc:picChg chg="mod">
          <ac:chgData name="Konstantin Kozetov" userId="f7650054-e134-44fe-abd0-69be07dffc62" providerId="ADAL" clId="{CCB77A4E-19C5-4177-BC97-7464213AE87A}" dt="2021-09-13T06:22:03.761" v="3900" actId="1076"/>
          <ac:picMkLst>
            <pc:docMk/>
            <pc:sldMk cId="911509291" sldId="1615"/>
            <ac:picMk id="114" creationId="{035FE025-40E0-4D0D-ABC8-3C51930544AD}"/>
          </ac:picMkLst>
        </pc:picChg>
        <pc:picChg chg="add mod">
          <ac:chgData name="Konstantin Kozetov" userId="f7650054-e134-44fe-abd0-69be07dffc62" providerId="ADAL" clId="{CCB77A4E-19C5-4177-BC97-7464213AE87A}" dt="2021-08-17T18:52:08.273" v="1927" actId="1076"/>
          <ac:picMkLst>
            <pc:docMk/>
            <pc:sldMk cId="911509291" sldId="1615"/>
            <ac:picMk id="115" creationId="{3DD27D96-9A8B-44F0-8FAB-3DFF8EACD5E4}"/>
          </ac:picMkLst>
        </pc:picChg>
        <pc:picChg chg="mod">
          <ac:chgData name="Konstantin Kozetov" userId="f7650054-e134-44fe-abd0-69be07dffc62" providerId="ADAL" clId="{CCB77A4E-19C5-4177-BC97-7464213AE87A}" dt="2021-09-13T06:22:03.761" v="3900" actId="1076"/>
          <ac:picMkLst>
            <pc:docMk/>
            <pc:sldMk cId="911509291" sldId="1615"/>
            <ac:picMk id="115" creationId="{C483AA20-2FB4-4053-947D-965E6D73C6ED}"/>
          </ac:picMkLst>
        </pc:picChg>
        <pc:picChg chg="add mod">
          <ac:chgData name="Konstantin Kozetov" userId="f7650054-e134-44fe-abd0-69be07dffc62" providerId="ADAL" clId="{CCB77A4E-19C5-4177-BC97-7464213AE87A}" dt="2021-09-13T06:22:03.761" v="3900" actId="1076"/>
          <ac:picMkLst>
            <pc:docMk/>
            <pc:sldMk cId="911509291" sldId="1615"/>
            <ac:picMk id="116" creationId="{19C3CBAE-2F17-4C1B-BEFE-B2CEEFCE656F}"/>
          </ac:picMkLst>
        </pc:picChg>
        <pc:picChg chg="add mod">
          <ac:chgData name="Konstantin Kozetov" userId="f7650054-e134-44fe-abd0-69be07dffc62" providerId="ADAL" clId="{CCB77A4E-19C5-4177-BC97-7464213AE87A}" dt="2021-09-13T06:22:03.761" v="3900" actId="1076"/>
          <ac:picMkLst>
            <pc:docMk/>
            <pc:sldMk cId="911509291" sldId="1615"/>
            <ac:picMk id="117" creationId="{EFDC0686-106D-434F-9CA4-00A920A7F78A}"/>
          </ac:picMkLst>
        </pc:picChg>
        <pc:picChg chg="add mod">
          <ac:chgData name="Konstantin Kozetov" userId="f7650054-e134-44fe-abd0-69be07dffc62" providerId="ADAL" clId="{CCB77A4E-19C5-4177-BC97-7464213AE87A}" dt="2021-09-13T06:22:48.482" v="3911" actId="1076"/>
          <ac:picMkLst>
            <pc:docMk/>
            <pc:sldMk cId="911509291" sldId="1615"/>
            <ac:picMk id="118" creationId="{AB954E43-2AC5-43BC-BE13-61FBBC4E88DD}"/>
          </ac:picMkLst>
        </pc:picChg>
        <pc:picChg chg="add del mod topLvl">
          <ac:chgData name="Konstantin Kozetov" userId="f7650054-e134-44fe-abd0-69be07dffc62" providerId="ADAL" clId="{CCB77A4E-19C5-4177-BC97-7464213AE87A}" dt="2021-09-02T07:28:10.033" v="3336" actId="478"/>
          <ac:picMkLst>
            <pc:docMk/>
            <pc:sldMk cId="911509291" sldId="1615"/>
            <ac:picMk id="122" creationId="{F7337E0E-D585-45CB-AB25-BF2E34403D81}"/>
          </ac:picMkLst>
        </pc:picChg>
        <pc:picChg chg="add mod topLvl">
          <ac:chgData name="Konstantin Kozetov" userId="f7650054-e134-44fe-abd0-69be07dffc62" providerId="ADAL" clId="{CCB77A4E-19C5-4177-BC97-7464213AE87A}" dt="2021-09-13T06:13:27.633" v="3681" actId="1076"/>
          <ac:picMkLst>
            <pc:docMk/>
            <pc:sldMk cId="911509291" sldId="1615"/>
            <ac:picMk id="123" creationId="{3128DF64-EA00-4885-B129-B29648F411B5}"/>
          </ac:picMkLst>
        </pc:picChg>
        <pc:picChg chg="add del mod topLvl">
          <ac:chgData name="Konstantin Kozetov" userId="f7650054-e134-44fe-abd0-69be07dffc62" providerId="ADAL" clId="{CCB77A4E-19C5-4177-BC97-7464213AE87A}" dt="2021-09-02T07:28:09.316" v="3335" actId="478"/>
          <ac:picMkLst>
            <pc:docMk/>
            <pc:sldMk cId="911509291" sldId="1615"/>
            <ac:picMk id="124" creationId="{AD2608B6-A0E3-4A51-BFEE-96F000B55DDE}"/>
          </ac:picMkLst>
        </pc:picChg>
        <pc:picChg chg="mod">
          <ac:chgData name="Konstantin Kozetov" userId="f7650054-e134-44fe-abd0-69be07dffc62" providerId="ADAL" clId="{CCB77A4E-19C5-4177-BC97-7464213AE87A}" dt="2021-09-13T06:21:35.193" v="3881" actId="571"/>
          <ac:picMkLst>
            <pc:docMk/>
            <pc:sldMk cId="911509291" sldId="1615"/>
            <ac:picMk id="126" creationId="{2C9BDA75-4D07-4EE5-8272-BD904439FBB3}"/>
          </ac:picMkLst>
        </pc:picChg>
        <pc:picChg chg="mod">
          <ac:chgData name="Konstantin Kozetov" userId="f7650054-e134-44fe-abd0-69be07dffc62" providerId="ADAL" clId="{CCB77A4E-19C5-4177-BC97-7464213AE87A}" dt="2021-09-13T06:21:35.193" v="3881" actId="571"/>
          <ac:picMkLst>
            <pc:docMk/>
            <pc:sldMk cId="911509291" sldId="1615"/>
            <ac:picMk id="128" creationId="{E5AE5008-7918-4F02-84E9-462345DFCD08}"/>
          </ac:picMkLst>
        </pc:picChg>
        <pc:picChg chg="add del mod modCrop">
          <ac:chgData name="Konstantin Kozetov" userId="f7650054-e134-44fe-abd0-69be07dffc62" providerId="ADAL" clId="{CCB77A4E-19C5-4177-BC97-7464213AE87A}" dt="2021-09-02T07:32:31.089" v="3397" actId="478"/>
          <ac:picMkLst>
            <pc:docMk/>
            <pc:sldMk cId="911509291" sldId="1615"/>
            <ac:picMk id="129" creationId="{0D6FDBE3-0585-4930-B40B-85D35A5EF157}"/>
          </ac:picMkLst>
        </pc:picChg>
        <pc:picChg chg="mod">
          <ac:chgData name="Konstantin Kozetov" userId="f7650054-e134-44fe-abd0-69be07dffc62" providerId="ADAL" clId="{CCB77A4E-19C5-4177-BC97-7464213AE87A}" dt="2021-09-13T06:21:35.193" v="3881" actId="571"/>
          <ac:picMkLst>
            <pc:docMk/>
            <pc:sldMk cId="911509291" sldId="1615"/>
            <ac:picMk id="129" creationId="{1F96A573-F123-4A90-9E7D-011A0CD5BB08}"/>
          </ac:picMkLst>
        </pc:picChg>
        <pc:picChg chg="mod">
          <ac:chgData name="Konstantin Kozetov" userId="f7650054-e134-44fe-abd0-69be07dffc62" providerId="ADAL" clId="{CCB77A4E-19C5-4177-BC97-7464213AE87A}" dt="2021-09-13T06:21:35.193" v="3881" actId="571"/>
          <ac:picMkLst>
            <pc:docMk/>
            <pc:sldMk cId="911509291" sldId="1615"/>
            <ac:picMk id="135" creationId="{E863FD76-116A-43EF-81BA-69FD026C15D9}"/>
          </ac:picMkLst>
        </pc:picChg>
        <pc:picChg chg="mod">
          <ac:chgData name="Konstantin Kozetov" userId="f7650054-e134-44fe-abd0-69be07dffc62" providerId="ADAL" clId="{CCB77A4E-19C5-4177-BC97-7464213AE87A}" dt="2021-09-13T06:21:35.193" v="3881" actId="571"/>
          <ac:picMkLst>
            <pc:docMk/>
            <pc:sldMk cId="911509291" sldId="1615"/>
            <ac:picMk id="138" creationId="{90EEEE91-988A-4FE2-A5B0-E68B2AD93495}"/>
          </ac:picMkLst>
        </pc:picChg>
        <pc:picChg chg="mod">
          <ac:chgData name="Konstantin Kozetov" userId="f7650054-e134-44fe-abd0-69be07dffc62" providerId="ADAL" clId="{CCB77A4E-19C5-4177-BC97-7464213AE87A}" dt="2021-09-13T06:21:35.193" v="3881" actId="571"/>
          <ac:picMkLst>
            <pc:docMk/>
            <pc:sldMk cId="911509291" sldId="1615"/>
            <ac:picMk id="139" creationId="{86945839-F078-4296-8921-8C70DAB328AB}"/>
          </ac:picMkLst>
        </pc:picChg>
        <pc:picChg chg="mod">
          <ac:chgData name="Konstantin Kozetov" userId="f7650054-e134-44fe-abd0-69be07dffc62" providerId="ADAL" clId="{CCB77A4E-19C5-4177-BC97-7464213AE87A}" dt="2021-09-13T06:21:35.193" v="3881" actId="571"/>
          <ac:picMkLst>
            <pc:docMk/>
            <pc:sldMk cId="911509291" sldId="1615"/>
            <ac:picMk id="142" creationId="{BDA8A9AE-3C6F-4640-9EA6-694CA093FA1A}"/>
          </ac:picMkLst>
        </pc:picChg>
        <pc:picChg chg="mod">
          <ac:chgData name="Konstantin Kozetov" userId="f7650054-e134-44fe-abd0-69be07dffc62" providerId="ADAL" clId="{CCB77A4E-19C5-4177-BC97-7464213AE87A}" dt="2021-09-13T06:21:35.193" v="3881" actId="571"/>
          <ac:picMkLst>
            <pc:docMk/>
            <pc:sldMk cId="911509291" sldId="1615"/>
            <ac:picMk id="145" creationId="{8BF1AA80-77F4-4E4C-B48C-CF31DECB172F}"/>
          </ac:picMkLst>
        </pc:picChg>
        <pc:picChg chg="mod">
          <ac:chgData name="Konstantin Kozetov" userId="f7650054-e134-44fe-abd0-69be07dffc62" providerId="ADAL" clId="{CCB77A4E-19C5-4177-BC97-7464213AE87A}" dt="2021-09-13T06:21:35.193" v="3881" actId="571"/>
          <ac:picMkLst>
            <pc:docMk/>
            <pc:sldMk cId="911509291" sldId="1615"/>
            <ac:picMk id="146" creationId="{3CB68C21-9772-4E2B-AF10-7A80B1FFC288}"/>
          </ac:picMkLst>
        </pc:picChg>
        <pc:picChg chg="mod">
          <ac:chgData name="Konstantin Kozetov" userId="f7650054-e134-44fe-abd0-69be07dffc62" providerId="ADAL" clId="{CCB77A4E-19C5-4177-BC97-7464213AE87A}" dt="2021-09-13T06:21:35.193" v="3881" actId="571"/>
          <ac:picMkLst>
            <pc:docMk/>
            <pc:sldMk cId="911509291" sldId="1615"/>
            <ac:picMk id="150" creationId="{FC2D0C61-C78F-46ED-996A-A34694A221B1}"/>
          </ac:picMkLst>
        </pc:picChg>
        <pc:picChg chg="mod">
          <ac:chgData name="Konstantin Kozetov" userId="f7650054-e134-44fe-abd0-69be07dffc62" providerId="ADAL" clId="{CCB77A4E-19C5-4177-BC97-7464213AE87A}" dt="2021-09-13T06:21:35.193" v="3881" actId="571"/>
          <ac:picMkLst>
            <pc:docMk/>
            <pc:sldMk cId="911509291" sldId="1615"/>
            <ac:picMk id="151" creationId="{450B9AEC-F578-496F-8FA4-ED1CF7CE25B3}"/>
          </ac:picMkLst>
        </pc:picChg>
        <pc:picChg chg="mod">
          <ac:chgData name="Konstantin Kozetov" userId="f7650054-e134-44fe-abd0-69be07dffc62" providerId="ADAL" clId="{CCB77A4E-19C5-4177-BC97-7464213AE87A}" dt="2021-09-13T06:21:35.193" v="3881" actId="571"/>
          <ac:picMkLst>
            <pc:docMk/>
            <pc:sldMk cId="911509291" sldId="1615"/>
            <ac:picMk id="152" creationId="{47303AEC-25D4-4F7A-8F4B-DE038A5B5E16}"/>
          </ac:picMkLst>
        </pc:picChg>
        <pc:picChg chg="add mod">
          <ac:chgData name="Konstantin Kozetov" userId="f7650054-e134-44fe-abd0-69be07dffc62" providerId="ADAL" clId="{CCB77A4E-19C5-4177-BC97-7464213AE87A}" dt="2021-09-13T07:50:45.156" v="4486" actId="1076"/>
          <ac:picMkLst>
            <pc:docMk/>
            <pc:sldMk cId="911509291" sldId="1615"/>
            <ac:picMk id="157" creationId="{B4EC692B-7540-4C50-AB6F-1A456664951C}"/>
          </ac:picMkLst>
        </pc:picChg>
        <pc:picChg chg="add mod">
          <ac:chgData name="Konstantin Kozetov" userId="f7650054-e134-44fe-abd0-69be07dffc62" providerId="ADAL" clId="{CCB77A4E-19C5-4177-BC97-7464213AE87A}" dt="2021-09-13T07:50:38.842" v="4482" actId="1076"/>
          <ac:picMkLst>
            <pc:docMk/>
            <pc:sldMk cId="911509291" sldId="1615"/>
            <ac:picMk id="158" creationId="{AB601329-39D8-4AB7-8151-F3C6FD361967}"/>
          </ac:picMkLst>
        </pc:picChg>
        <pc:picChg chg="del mod">
          <ac:chgData name="Konstantin Kozetov" userId="f7650054-e134-44fe-abd0-69be07dffc62" providerId="ADAL" clId="{CCB77A4E-19C5-4177-BC97-7464213AE87A}" dt="2021-09-13T06:59:17.560" v="3964" actId="478"/>
          <ac:picMkLst>
            <pc:docMk/>
            <pc:sldMk cId="911509291" sldId="1615"/>
            <ac:picMk id="162" creationId="{6A0746F6-F0B1-4836-9C06-1B6DC074BF2E}"/>
          </ac:picMkLst>
        </pc:picChg>
        <pc:picChg chg="mod">
          <ac:chgData name="Konstantin Kozetov" userId="f7650054-e134-44fe-abd0-69be07dffc62" providerId="ADAL" clId="{CCB77A4E-19C5-4177-BC97-7464213AE87A}" dt="2021-09-13T07:50:38.842" v="4482" actId="1076"/>
          <ac:picMkLst>
            <pc:docMk/>
            <pc:sldMk cId="911509291" sldId="1615"/>
            <ac:picMk id="163" creationId="{B8CC45F5-9B3F-407C-904F-F5AF7E4DD957}"/>
          </ac:picMkLst>
        </pc:picChg>
        <pc:picChg chg="mod">
          <ac:chgData name="Konstantin Kozetov" userId="f7650054-e134-44fe-abd0-69be07dffc62" providerId="ADAL" clId="{CCB77A4E-19C5-4177-BC97-7464213AE87A}" dt="2021-09-13T07:50:38.842" v="4482" actId="1076"/>
          <ac:picMkLst>
            <pc:docMk/>
            <pc:sldMk cId="911509291" sldId="1615"/>
            <ac:picMk id="164" creationId="{09D9C368-5D20-4094-AC36-8575BBDF5CD9}"/>
          </ac:picMkLst>
        </pc:picChg>
        <pc:picChg chg="add mod">
          <ac:chgData name="Konstantin Kozetov" userId="f7650054-e134-44fe-abd0-69be07dffc62" providerId="ADAL" clId="{CCB77A4E-19C5-4177-BC97-7464213AE87A}" dt="2021-09-13T07:50:45.156" v="4486" actId="1076"/>
          <ac:picMkLst>
            <pc:docMk/>
            <pc:sldMk cId="911509291" sldId="1615"/>
            <ac:picMk id="165" creationId="{10871480-0287-4742-934D-247350621F9C}"/>
          </ac:picMkLst>
        </pc:picChg>
        <pc:picChg chg="del mod">
          <ac:chgData name="Konstantin Kozetov" userId="f7650054-e134-44fe-abd0-69be07dffc62" providerId="ADAL" clId="{CCB77A4E-19C5-4177-BC97-7464213AE87A}" dt="2021-09-13T07:00:07.889" v="3973" actId="478"/>
          <ac:picMkLst>
            <pc:docMk/>
            <pc:sldMk cId="911509291" sldId="1615"/>
            <ac:picMk id="169" creationId="{CF0F479B-9D9B-4A03-BF0D-21186E14BB1B}"/>
          </ac:picMkLst>
        </pc:picChg>
        <pc:picChg chg="mod">
          <ac:chgData name="Konstantin Kozetov" userId="f7650054-e134-44fe-abd0-69be07dffc62" providerId="ADAL" clId="{CCB77A4E-19C5-4177-BC97-7464213AE87A}" dt="2021-09-13T07:50:45.156" v="4486" actId="1076"/>
          <ac:picMkLst>
            <pc:docMk/>
            <pc:sldMk cId="911509291" sldId="1615"/>
            <ac:picMk id="170" creationId="{22776D94-1C88-47D1-BA0A-18D8BBBC97BA}"/>
          </ac:picMkLst>
        </pc:picChg>
        <pc:picChg chg="del mod">
          <ac:chgData name="Konstantin Kozetov" userId="f7650054-e134-44fe-abd0-69be07dffc62" providerId="ADAL" clId="{CCB77A4E-19C5-4177-BC97-7464213AE87A}" dt="2021-09-13T07:00:06.869" v="3972" actId="478"/>
          <ac:picMkLst>
            <pc:docMk/>
            <pc:sldMk cId="911509291" sldId="1615"/>
            <ac:picMk id="171" creationId="{361F78BC-3F15-4A34-A299-DF43B328900E}"/>
          </ac:picMkLst>
        </pc:picChg>
        <pc:picChg chg="add mod">
          <ac:chgData name="Konstantin Kozetov" userId="f7650054-e134-44fe-abd0-69be07dffc62" providerId="ADAL" clId="{CCB77A4E-19C5-4177-BC97-7464213AE87A}" dt="2021-09-13T07:00:39.690" v="3998" actId="571"/>
          <ac:picMkLst>
            <pc:docMk/>
            <pc:sldMk cId="911509291" sldId="1615"/>
            <ac:picMk id="172" creationId="{B1107DD3-C869-4432-A8ED-EBD15EE2D381}"/>
          </ac:picMkLst>
        </pc:picChg>
        <pc:picChg chg="add mod">
          <ac:chgData name="Konstantin Kozetov" userId="f7650054-e134-44fe-abd0-69be07dffc62" providerId="ADAL" clId="{CCB77A4E-19C5-4177-BC97-7464213AE87A}" dt="2021-09-13T07:00:39.690" v="3998" actId="571"/>
          <ac:picMkLst>
            <pc:docMk/>
            <pc:sldMk cId="911509291" sldId="1615"/>
            <ac:picMk id="173" creationId="{896FE3BD-58F8-4303-987A-0ABBB9AD0FF0}"/>
          </ac:picMkLst>
        </pc:picChg>
        <pc:picChg chg="mod">
          <ac:chgData name="Konstantin Kozetov" userId="f7650054-e134-44fe-abd0-69be07dffc62" providerId="ADAL" clId="{CCB77A4E-19C5-4177-BC97-7464213AE87A}" dt="2021-09-13T07:00:39.690" v="3998" actId="571"/>
          <ac:picMkLst>
            <pc:docMk/>
            <pc:sldMk cId="911509291" sldId="1615"/>
            <ac:picMk id="175" creationId="{9933F5CA-7985-476F-8280-C636EFEDAF08}"/>
          </ac:picMkLst>
        </pc:picChg>
        <pc:picChg chg="mod">
          <ac:chgData name="Konstantin Kozetov" userId="f7650054-e134-44fe-abd0-69be07dffc62" providerId="ADAL" clId="{CCB77A4E-19C5-4177-BC97-7464213AE87A}" dt="2021-09-13T07:00:56.877" v="4001"/>
          <ac:picMkLst>
            <pc:docMk/>
            <pc:sldMk cId="911509291" sldId="1615"/>
            <ac:picMk id="180" creationId="{07059FE2-E2A0-46AE-AE9E-189F6C1EEEAA}"/>
          </ac:picMkLst>
        </pc:picChg>
        <pc:picChg chg="del mod">
          <ac:chgData name="Konstantin Kozetov" userId="f7650054-e134-44fe-abd0-69be07dffc62" providerId="ADAL" clId="{CCB77A4E-19C5-4177-BC97-7464213AE87A}" dt="2021-09-13T07:01:25.055" v="4015" actId="478"/>
          <ac:picMkLst>
            <pc:docMk/>
            <pc:sldMk cId="911509291" sldId="1615"/>
            <ac:picMk id="181" creationId="{730C7595-3A91-420C-91F3-86125235A460}"/>
          </ac:picMkLst>
        </pc:picChg>
        <pc:picChg chg="mod">
          <ac:chgData name="Konstantin Kozetov" userId="f7650054-e134-44fe-abd0-69be07dffc62" providerId="ADAL" clId="{CCB77A4E-19C5-4177-BC97-7464213AE87A}" dt="2021-09-13T07:00:56.877" v="4001"/>
          <ac:picMkLst>
            <pc:docMk/>
            <pc:sldMk cId="911509291" sldId="1615"/>
            <ac:picMk id="182" creationId="{C9DB72E0-9925-4800-815F-9B7AAC664EA6}"/>
          </ac:picMkLst>
        </pc:picChg>
        <pc:picChg chg="add mod">
          <ac:chgData name="Konstantin Kozetov" userId="f7650054-e134-44fe-abd0-69be07dffc62" providerId="ADAL" clId="{CCB77A4E-19C5-4177-BC97-7464213AE87A}" dt="2021-09-13T07:12:48.852" v="4171" actId="164"/>
          <ac:picMkLst>
            <pc:docMk/>
            <pc:sldMk cId="911509291" sldId="1615"/>
            <ac:picMk id="183" creationId="{B301B093-BEA1-4192-8018-CFD34CEFA768}"/>
          </ac:picMkLst>
        </pc:picChg>
        <pc:picChg chg="mod">
          <ac:chgData name="Konstantin Kozetov" userId="f7650054-e134-44fe-abd0-69be07dffc62" providerId="ADAL" clId="{CCB77A4E-19C5-4177-BC97-7464213AE87A}" dt="2021-09-13T07:50:42.375" v="4484" actId="1076"/>
          <ac:picMkLst>
            <pc:docMk/>
            <pc:sldMk cId="911509291" sldId="1615"/>
            <ac:picMk id="187" creationId="{BEBA9313-8FCA-41DC-94E0-6FFFE9128374}"/>
          </ac:picMkLst>
        </pc:picChg>
        <pc:picChg chg="mod">
          <ac:chgData name="Konstantin Kozetov" userId="f7650054-e134-44fe-abd0-69be07dffc62" providerId="ADAL" clId="{CCB77A4E-19C5-4177-BC97-7464213AE87A}" dt="2021-09-13T07:50:42.375" v="4484" actId="1076"/>
          <ac:picMkLst>
            <pc:docMk/>
            <pc:sldMk cId="911509291" sldId="1615"/>
            <ac:picMk id="191" creationId="{C83FF3BE-8580-4997-BB4E-50B6EDEF152B}"/>
          </ac:picMkLst>
        </pc:picChg>
        <pc:picChg chg="mod">
          <ac:chgData name="Konstantin Kozetov" userId="f7650054-e134-44fe-abd0-69be07dffc62" providerId="ADAL" clId="{CCB77A4E-19C5-4177-BC97-7464213AE87A}" dt="2021-09-13T07:50:42.375" v="4484" actId="1076"/>
          <ac:picMkLst>
            <pc:docMk/>
            <pc:sldMk cId="911509291" sldId="1615"/>
            <ac:picMk id="192" creationId="{11C9B8F7-979E-4BFE-A043-E9840802AF20}"/>
          </ac:picMkLst>
        </pc:picChg>
        <pc:picChg chg="mod topLvl">
          <ac:chgData name="Konstantin Kozetov" userId="f7650054-e134-44fe-abd0-69be07dffc62" providerId="ADAL" clId="{CCB77A4E-19C5-4177-BC97-7464213AE87A}" dt="2021-09-13T07:50:35.712" v="4480" actId="1076"/>
          <ac:picMkLst>
            <pc:docMk/>
            <pc:sldMk cId="911509291" sldId="1615"/>
            <ac:picMk id="195" creationId="{F39E001D-127F-4BAA-957F-FF27276ECFBC}"/>
          </ac:picMkLst>
        </pc:picChg>
        <pc:picChg chg="add mod">
          <ac:chgData name="Konstantin Kozetov" userId="f7650054-e134-44fe-abd0-69be07dffc62" providerId="ADAL" clId="{CCB77A4E-19C5-4177-BC97-7464213AE87A}" dt="2021-09-13T07:50:35.712" v="4480" actId="1076"/>
          <ac:picMkLst>
            <pc:docMk/>
            <pc:sldMk cId="911509291" sldId="1615"/>
            <ac:picMk id="196" creationId="{7FDE38DA-41DF-4141-831C-09290DBC3CEB}"/>
          </ac:picMkLst>
        </pc:picChg>
        <pc:picChg chg="add mod">
          <ac:chgData name="Konstantin Kozetov" userId="f7650054-e134-44fe-abd0-69be07dffc62" providerId="ADAL" clId="{CCB77A4E-19C5-4177-BC97-7464213AE87A}" dt="2021-09-13T07:50:35.712" v="4480" actId="1076"/>
          <ac:picMkLst>
            <pc:docMk/>
            <pc:sldMk cId="911509291" sldId="1615"/>
            <ac:picMk id="197" creationId="{3CD38AA9-39CB-4E7B-AF64-DB8BE4A4094C}"/>
          </ac:picMkLst>
        </pc:picChg>
        <pc:picChg chg="mod">
          <ac:chgData name="Konstantin Kozetov" userId="f7650054-e134-44fe-abd0-69be07dffc62" providerId="ADAL" clId="{CCB77A4E-19C5-4177-BC97-7464213AE87A}" dt="2021-09-13T07:51:46.118" v="4492" actId="1076"/>
          <ac:picMkLst>
            <pc:docMk/>
            <pc:sldMk cId="911509291" sldId="1615"/>
            <ac:picMk id="202" creationId="{B5E93063-9732-4345-AF89-421F674139C0}"/>
          </ac:picMkLst>
        </pc:picChg>
        <pc:picChg chg="mod">
          <ac:chgData name="Konstantin Kozetov" userId="f7650054-e134-44fe-abd0-69be07dffc62" providerId="ADAL" clId="{CCB77A4E-19C5-4177-BC97-7464213AE87A}" dt="2021-09-13T07:51:46.118" v="4492" actId="1076"/>
          <ac:picMkLst>
            <pc:docMk/>
            <pc:sldMk cId="911509291" sldId="1615"/>
            <ac:picMk id="205" creationId="{3E938E34-7C80-42C9-9643-575AC534F5DD}"/>
          </ac:picMkLst>
        </pc:picChg>
        <pc:picChg chg="mod">
          <ac:chgData name="Konstantin Kozetov" userId="f7650054-e134-44fe-abd0-69be07dffc62" providerId="ADAL" clId="{CCB77A4E-19C5-4177-BC97-7464213AE87A}" dt="2021-09-13T07:51:46.118" v="4492" actId="1076"/>
          <ac:picMkLst>
            <pc:docMk/>
            <pc:sldMk cId="911509291" sldId="1615"/>
            <ac:picMk id="206" creationId="{262A8F23-8974-49A9-A4B3-507BD2AC8C01}"/>
          </ac:picMkLst>
        </pc:picChg>
        <pc:picChg chg="mod">
          <ac:chgData name="Konstantin Kozetov" userId="f7650054-e134-44fe-abd0-69be07dffc62" providerId="ADAL" clId="{CCB77A4E-19C5-4177-BC97-7464213AE87A}" dt="2021-09-13T07:51:44.076" v="4491" actId="1076"/>
          <ac:picMkLst>
            <pc:docMk/>
            <pc:sldMk cId="911509291" sldId="1615"/>
            <ac:picMk id="209" creationId="{6696929F-7D64-4028-8145-0DF2A722FB39}"/>
          </ac:picMkLst>
        </pc:picChg>
        <pc:picChg chg="mod">
          <ac:chgData name="Konstantin Kozetov" userId="f7650054-e134-44fe-abd0-69be07dffc62" providerId="ADAL" clId="{CCB77A4E-19C5-4177-BC97-7464213AE87A}" dt="2021-09-13T07:51:44.076" v="4491" actId="1076"/>
          <ac:picMkLst>
            <pc:docMk/>
            <pc:sldMk cId="911509291" sldId="1615"/>
            <ac:picMk id="212" creationId="{A2A542EA-C1B7-4B89-BAF3-29B025660CA2}"/>
          </ac:picMkLst>
        </pc:picChg>
        <pc:picChg chg="mod">
          <ac:chgData name="Konstantin Kozetov" userId="f7650054-e134-44fe-abd0-69be07dffc62" providerId="ADAL" clId="{CCB77A4E-19C5-4177-BC97-7464213AE87A}" dt="2021-09-13T07:51:44.076" v="4491" actId="1076"/>
          <ac:picMkLst>
            <pc:docMk/>
            <pc:sldMk cId="911509291" sldId="1615"/>
            <ac:picMk id="213" creationId="{6728FC62-9D3F-4C5E-BBD5-2CF1312AFF0E}"/>
          </ac:picMkLst>
        </pc:picChg>
        <pc:picChg chg="mod">
          <ac:chgData name="Konstantin Kozetov" userId="f7650054-e134-44fe-abd0-69be07dffc62" providerId="ADAL" clId="{CCB77A4E-19C5-4177-BC97-7464213AE87A}" dt="2021-09-13T07:51:49.501" v="4493" actId="1076"/>
          <ac:picMkLst>
            <pc:docMk/>
            <pc:sldMk cId="911509291" sldId="1615"/>
            <ac:picMk id="219" creationId="{A16F87B2-EF4D-4949-9C7B-ED26A925CE3D}"/>
          </ac:picMkLst>
        </pc:picChg>
        <pc:picChg chg="mod">
          <ac:chgData name="Konstantin Kozetov" userId="f7650054-e134-44fe-abd0-69be07dffc62" providerId="ADAL" clId="{CCB77A4E-19C5-4177-BC97-7464213AE87A}" dt="2021-09-13T07:51:49.501" v="4493" actId="1076"/>
          <ac:picMkLst>
            <pc:docMk/>
            <pc:sldMk cId="911509291" sldId="1615"/>
            <ac:picMk id="220" creationId="{DD5DBEA9-4BB4-4B61-A9C2-A4C2FC7AEABF}"/>
          </ac:picMkLst>
        </pc:picChg>
        <pc:picChg chg="mod">
          <ac:chgData name="Konstantin Kozetov" userId="f7650054-e134-44fe-abd0-69be07dffc62" providerId="ADAL" clId="{CCB77A4E-19C5-4177-BC97-7464213AE87A}" dt="2021-09-13T07:51:49.501" v="4493" actId="1076"/>
          <ac:picMkLst>
            <pc:docMk/>
            <pc:sldMk cId="911509291" sldId="1615"/>
            <ac:picMk id="221" creationId="{592E1B66-B749-421A-A36C-5EE8FFB1705B}"/>
          </ac:picMkLst>
        </pc:picChg>
        <pc:picChg chg="mod">
          <ac:chgData name="Konstantin Kozetov" userId="f7650054-e134-44fe-abd0-69be07dffc62" providerId="ADAL" clId="{CCB77A4E-19C5-4177-BC97-7464213AE87A}" dt="2021-09-13T07:23:35.902" v="4233"/>
          <ac:picMkLst>
            <pc:docMk/>
            <pc:sldMk cId="911509291" sldId="1615"/>
            <ac:picMk id="225" creationId="{022F2D34-DB5D-4195-96F2-065DE2D03044}"/>
          </ac:picMkLst>
        </pc:picChg>
        <pc:picChg chg="mod">
          <ac:chgData name="Konstantin Kozetov" userId="f7650054-e134-44fe-abd0-69be07dffc62" providerId="ADAL" clId="{CCB77A4E-19C5-4177-BC97-7464213AE87A}" dt="2021-09-13T07:23:35.902" v="4233"/>
          <ac:picMkLst>
            <pc:docMk/>
            <pc:sldMk cId="911509291" sldId="1615"/>
            <ac:picMk id="226" creationId="{76B6241B-130E-4D46-B233-ED0F62977BA2}"/>
          </ac:picMkLst>
        </pc:picChg>
        <pc:picChg chg="mod">
          <ac:chgData name="Konstantin Kozetov" userId="f7650054-e134-44fe-abd0-69be07dffc62" providerId="ADAL" clId="{CCB77A4E-19C5-4177-BC97-7464213AE87A}" dt="2021-09-13T07:23:35.902" v="4233"/>
          <ac:picMkLst>
            <pc:docMk/>
            <pc:sldMk cId="911509291" sldId="1615"/>
            <ac:picMk id="227" creationId="{D818602C-78FF-4C73-BAAC-609AE2A2962E}"/>
          </ac:picMkLst>
        </pc:picChg>
        <pc:picChg chg="mod">
          <ac:chgData name="Konstantin Kozetov" userId="f7650054-e134-44fe-abd0-69be07dffc62" providerId="ADAL" clId="{CCB77A4E-19C5-4177-BC97-7464213AE87A}" dt="2021-09-13T07:51:58.725" v="4496" actId="571"/>
          <ac:picMkLst>
            <pc:docMk/>
            <pc:sldMk cId="911509291" sldId="1615"/>
            <ac:picMk id="231" creationId="{E5FCC319-6E73-44C9-9A88-6486FF1FA68D}"/>
          </ac:picMkLst>
        </pc:picChg>
        <pc:picChg chg="mod">
          <ac:chgData name="Konstantin Kozetov" userId="f7650054-e134-44fe-abd0-69be07dffc62" providerId="ADAL" clId="{CCB77A4E-19C5-4177-BC97-7464213AE87A}" dt="2021-09-13T07:51:58.725" v="4496" actId="571"/>
          <ac:picMkLst>
            <pc:docMk/>
            <pc:sldMk cId="911509291" sldId="1615"/>
            <ac:picMk id="232" creationId="{8B5400C2-0807-4546-BFF5-472861020235}"/>
          </ac:picMkLst>
        </pc:picChg>
        <pc:picChg chg="add mod">
          <ac:chgData name="Konstantin Kozetov" userId="f7650054-e134-44fe-abd0-69be07dffc62" providerId="ADAL" clId="{CCB77A4E-19C5-4177-BC97-7464213AE87A}" dt="2021-09-13T06:21:56.484" v="3896" actId="1076"/>
          <ac:picMkLst>
            <pc:docMk/>
            <pc:sldMk cId="911509291" sldId="1615"/>
            <ac:picMk id="4098" creationId="{083D5032-8C1D-499D-BA78-ED734724306A}"/>
          </ac:picMkLst>
        </pc:picChg>
        <pc:picChg chg="add mod">
          <ac:chgData name="Konstantin Kozetov" userId="f7650054-e134-44fe-abd0-69be07dffc62" providerId="ADAL" clId="{CCB77A4E-19C5-4177-BC97-7464213AE87A}" dt="2021-09-13T06:21:54.661" v="3895" actId="1076"/>
          <ac:picMkLst>
            <pc:docMk/>
            <pc:sldMk cId="911509291" sldId="1615"/>
            <ac:picMk id="4100" creationId="{3A013599-39CB-4212-BB08-FE52D3270067}"/>
          </ac:picMkLst>
        </pc:picChg>
        <pc:picChg chg="add mod">
          <ac:chgData name="Konstantin Kozetov" userId="f7650054-e134-44fe-abd0-69be07dffc62" providerId="ADAL" clId="{CCB77A4E-19C5-4177-BC97-7464213AE87A}" dt="2021-09-13T06:22:01.903" v="3899" actId="1076"/>
          <ac:picMkLst>
            <pc:docMk/>
            <pc:sldMk cId="911509291" sldId="1615"/>
            <ac:picMk id="4102" creationId="{601AB975-94F0-4017-9F30-95A88FF510D6}"/>
          </ac:picMkLst>
        </pc:picChg>
        <pc:picChg chg="add mod">
          <ac:chgData name="Konstantin Kozetov" userId="f7650054-e134-44fe-abd0-69be07dffc62" providerId="ADAL" clId="{CCB77A4E-19C5-4177-BC97-7464213AE87A}" dt="2021-09-13T06:22:00.315" v="3898" actId="1076"/>
          <ac:picMkLst>
            <pc:docMk/>
            <pc:sldMk cId="911509291" sldId="1615"/>
            <ac:picMk id="4104" creationId="{FC0C2CEA-1C9E-454A-9047-A5B198979E5A}"/>
          </ac:picMkLst>
        </pc:picChg>
        <pc:picChg chg="add mod">
          <ac:chgData name="Konstantin Kozetov" userId="f7650054-e134-44fe-abd0-69be07dffc62" providerId="ADAL" clId="{CCB77A4E-19C5-4177-BC97-7464213AE87A}" dt="2021-09-13T07:04:15.442" v="4035" actId="1076"/>
          <ac:picMkLst>
            <pc:docMk/>
            <pc:sldMk cId="911509291" sldId="1615"/>
            <ac:picMk id="4106" creationId="{8EBCDB32-F792-4B04-8DE4-7A7D260A03E0}"/>
          </ac:picMkLst>
        </pc:picChg>
        <pc:cxnChg chg="mod">
          <ac:chgData name="Konstantin Kozetov" userId="f7650054-e134-44fe-abd0-69be07dffc62" providerId="ADAL" clId="{CCB77A4E-19C5-4177-BC97-7464213AE87A}" dt="2021-09-13T06:21:29.290" v="3879" actId="1036"/>
          <ac:cxnSpMkLst>
            <pc:docMk/>
            <pc:sldMk cId="911509291" sldId="1615"/>
            <ac:cxnSpMk id="6" creationId="{9C0EFA34-E328-4272-AA42-9E10F7D48D8F}"/>
          </ac:cxnSpMkLst>
        </pc:cxnChg>
        <pc:cxnChg chg="mod">
          <ac:chgData name="Konstantin Kozetov" userId="f7650054-e134-44fe-abd0-69be07dffc62" providerId="ADAL" clId="{CCB77A4E-19C5-4177-BC97-7464213AE87A}" dt="2021-09-13T06:21:29.290" v="3879" actId="1036"/>
          <ac:cxnSpMkLst>
            <pc:docMk/>
            <pc:sldMk cId="911509291" sldId="1615"/>
            <ac:cxnSpMk id="25" creationId="{36ABAA72-363F-4415-9ACF-864E71492853}"/>
          </ac:cxnSpMkLst>
        </pc:cxnChg>
        <pc:cxnChg chg="add mod">
          <ac:chgData name="Konstantin Kozetov" userId="f7650054-e134-44fe-abd0-69be07dffc62" providerId="ADAL" clId="{CCB77A4E-19C5-4177-BC97-7464213AE87A}" dt="2021-09-13T06:23:53.061" v="3946" actId="1076"/>
          <ac:cxnSpMkLst>
            <pc:docMk/>
            <pc:sldMk cId="911509291" sldId="1615"/>
            <ac:cxnSpMk id="26" creationId="{18CE6163-081E-4046-93C1-5BDCEBFF4611}"/>
          </ac:cxnSpMkLst>
        </pc:cxnChg>
        <pc:cxnChg chg="mod">
          <ac:chgData name="Konstantin Kozetov" userId="f7650054-e134-44fe-abd0-69be07dffc62" providerId="ADAL" clId="{CCB77A4E-19C5-4177-BC97-7464213AE87A}" dt="2021-09-13T07:15:48.627" v="4229" actId="1076"/>
          <ac:cxnSpMkLst>
            <pc:docMk/>
            <pc:sldMk cId="911509291" sldId="1615"/>
            <ac:cxnSpMk id="28" creationId="{F52AFC4A-3EA1-4CE4-8FBB-4AB4A339DE0C}"/>
          </ac:cxnSpMkLst>
        </pc:cxnChg>
        <pc:cxnChg chg="mod">
          <ac:chgData name="Konstantin Kozetov" userId="f7650054-e134-44fe-abd0-69be07dffc62" providerId="ADAL" clId="{CCB77A4E-19C5-4177-BC97-7464213AE87A}" dt="2021-09-13T06:21:29.290" v="3879" actId="1036"/>
          <ac:cxnSpMkLst>
            <pc:docMk/>
            <pc:sldMk cId="911509291" sldId="1615"/>
            <ac:cxnSpMk id="31" creationId="{A0DBD8D3-9AED-477A-B17B-6B714B50550A}"/>
          </ac:cxnSpMkLst>
        </pc:cxnChg>
        <pc:cxnChg chg="add mod">
          <ac:chgData name="Konstantin Kozetov" userId="f7650054-e134-44fe-abd0-69be07dffc62" providerId="ADAL" clId="{CCB77A4E-19C5-4177-BC97-7464213AE87A}" dt="2021-09-13T06:21:19.578" v="3869" actId="571"/>
          <ac:cxnSpMkLst>
            <pc:docMk/>
            <pc:sldMk cId="911509291" sldId="1615"/>
            <ac:cxnSpMk id="120" creationId="{A4DB9847-2A5C-4B23-B65C-97E2FAB2A597}"/>
          </ac:cxnSpMkLst>
        </pc:cxnChg>
        <pc:cxnChg chg="add mod">
          <ac:chgData name="Konstantin Kozetov" userId="f7650054-e134-44fe-abd0-69be07dffc62" providerId="ADAL" clId="{CCB77A4E-19C5-4177-BC97-7464213AE87A}" dt="2021-09-13T06:21:19.578" v="3869" actId="571"/>
          <ac:cxnSpMkLst>
            <pc:docMk/>
            <pc:sldMk cId="911509291" sldId="1615"/>
            <ac:cxnSpMk id="121" creationId="{710C0C6C-209D-473D-BD6E-D799EA190EDE}"/>
          </ac:cxnSpMkLst>
        </pc:cxnChg>
        <pc:cxnChg chg="add mod">
          <ac:chgData name="Konstantin Kozetov" userId="f7650054-e134-44fe-abd0-69be07dffc62" providerId="ADAL" clId="{CCB77A4E-19C5-4177-BC97-7464213AE87A}" dt="2021-09-13T06:24:01.614" v="3948" actId="571"/>
          <ac:cxnSpMkLst>
            <pc:docMk/>
            <pc:sldMk cId="911509291" sldId="1615"/>
            <ac:cxnSpMk id="154" creationId="{5798CF50-2FC1-4D42-A021-0F1DFAF4D0FA}"/>
          </ac:cxnSpMkLst>
        </pc:cxnChg>
        <pc:cxnChg chg="add mod">
          <ac:chgData name="Konstantin Kozetov" userId="f7650054-e134-44fe-abd0-69be07dffc62" providerId="ADAL" clId="{CCB77A4E-19C5-4177-BC97-7464213AE87A}" dt="2021-09-13T06:24:06.030" v="3949" actId="571"/>
          <ac:cxnSpMkLst>
            <pc:docMk/>
            <pc:sldMk cId="911509291" sldId="1615"/>
            <ac:cxnSpMk id="156" creationId="{CC7258AA-32A1-4E7E-8E99-2A175029821A}"/>
          </ac:cxnSpMkLst>
        </pc:cxnChg>
        <pc:cxnChg chg="add mod">
          <ac:chgData name="Konstantin Kozetov" userId="f7650054-e134-44fe-abd0-69be07dffc62" providerId="ADAL" clId="{CCB77A4E-19C5-4177-BC97-7464213AE87A}" dt="2021-09-13T07:03:31.189" v="4027" actId="571"/>
          <ac:cxnSpMkLst>
            <pc:docMk/>
            <pc:sldMk cId="911509291" sldId="1615"/>
            <ac:cxnSpMk id="185" creationId="{2A55A8AE-448D-4A68-B6FE-38762684A7F1}"/>
          </ac:cxnSpMkLst>
        </pc:cxnChg>
      </pc:sldChg>
      <pc:sldChg chg="addSp delSp modSp add del mod">
        <pc:chgData name="Konstantin Kozetov" userId="f7650054-e134-44fe-abd0-69be07dffc62" providerId="ADAL" clId="{CCB77A4E-19C5-4177-BC97-7464213AE87A}" dt="2021-09-13T06:11:19.773" v="3662" actId="47"/>
        <pc:sldMkLst>
          <pc:docMk/>
          <pc:sldMk cId="2262601331" sldId="1616"/>
        </pc:sldMkLst>
        <pc:spChg chg="mod">
          <ac:chgData name="Konstantin Kozetov" userId="f7650054-e134-44fe-abd0-69be07dffc62" providerId="ADAL" clId="{CCB77A4E-19C5-4177-BC97-7464213AE87A}" dt="2021-08-17T19:38:52.340" v="2854" actId="14100"/>
          <ac:spMkLst>
            <pc:docMk/>
            <pc:sldMk cId="2262601331" sldId="1616"/>
            <ac:spMk id="14" creationId="{CA3BA4C8-5088-421A-B7C8-0C7A46F5E6DC}"/>
          </ac:spMkLst>
        </pc:spChg>
        <pc:spChg chg="mod">
          <ac:chgData name="Konstantin Kozetov" userId="f7650054-e134-44fe-abd0-69be07dffc62" providerId="ADAL" clId="{CCB77A4E-19C5-4177-BC97-7464213AE87A}" dt="2021-08-17T19:38:52.340" v="2854" actId="14100"/>
          <ac:spMkLst>
            <pc:docMk/>
            <pc:sldMk cId="2262601331" sldId="1616"/>
            <ac:spMk id="17" creationId="{66BACFB1-4DCA-48E8-91FC-867F7F4C2225}"/>
          </ac:spMkLst>
        </pc:spChg>
        <pc:spChg chg="mod">
          <ac:chgData name="Konstantin Kozetov" userId="f7650054-e134-44fe-abd0-69be07dffc62" providerId="ADAL" clId="{CCB77A4E-19C5-4177-BC97-7464213AE87A}" dt="2021-08-17T19:38:52.340" v="2854" actId="14100"/>
          <ac:spMkLst>
            <pc:docMk/>
            <pc:sldMk cId="2262601331" sldId="1616"/>
            <ac:spMk id="18" creationId="{73D3E0D0-CA4A-4942-AE0A-8AD23B22DE91}"/>
          </ac:spMkLst>
        </pc:spChg>
        <pc:spChg chg="mod">
          <ac:chgData name="Konstantin Kozetov" userId="f7650054-e134-44fe-abd0-69be07dffc62" providerId="ADAL" clId="{CCB77A4E-19C5-4177-BC97-7464213AE87A}" dt="2021-08-17T19:38:52.340" v="2854" actId="14100"/>
          <ac:spMkLst>
            <pc:docMk/>
            <pc:sldMk cId="2262601331" sldId="1616"/>
            <ac:spMk id="27" creationId="{CFC3688C-3B5B-46EB-BACF-46CABB5EDD55}"/>
          </ac:spMkLst>
        </pc:spChg>
        <pc:spChg chg="mod">
          <ac:chgData name="Konstantin Kozetov" userId="f7650054-e134-44fe-abd0-69be07dffc62" providerId="ADAL" clId="{CCB77A4E-19C5-4177-BC97-7464213AE87A}" dt="2021-08-17T19:38:52.340" v="2854" actId="14100"/>
          <ac:spMkLst>
            <pc:docMk/>
            <pc:sldMk cId="2262601331" sldId="1616"/>
            <ac:spMk id="50" creationId="{0C132B39-6DF4-4B25-B838-63299C5A1998}"/>
          </ac:spMkLst>
        </pc:spChg>
        <pc:spChg chg="add mod">
          <ac:chgData name="Konstantin Kozetov" userId="f7650054-e134-44fe-abd0-69be07dffc62" providerId="ADAL" clId="{CCB77A4E-19C5-4177-BC97-7464213AE87A}" dt="2021-08-17T19:48:58.265" v="3117" actId="1076"/>
          <ac:spMkLst>
            <pc:docMk/>
            <pc:sldMk cId="2262601331" sldId="1616"/>
            <ac:spMk id="61" creationId="{372069AA-4E7F-425F-9427-46489BCBBB59}"/>
          </ac:spMkLst>
        </pc:spChg>
        <pc:spChg chg="add mod">
          <ac:chgData name="Konstantin Kozetov" userId="f7650054-e134-44fe-abd0-69be07dffc62" providerId="ADAL" clId="{CCB77A4E-19C5-4177-BC97-7464213AE87A}" dt="2021-08-17T19:05:50.601" v="2113" actId="571"/>
          <ac:spMkLst>
            <pc:docMk/>
            <pc:sldMk cId="2262601331" sldId="1616"/>
            <ac:spMk id="64" creationId="{5ECE6256-6C00-4439-9A27-85B93D9E1040}"/>
          </ac:spMkLst>
        </pc:spChg>
        <pc:spChg chg="add mod">
          <ac:chgData name="Konstantin Kozetov" userId="f7650054-e134-44fe-abd0-69be07dffc62" providerId="ADAL" clId="{CCB77A4E-19C5-4177-BC97-7464213AE87A}" dt="2021-08-17T19:44:24.651" v="3003" actId="1076"/>
          <ac:spMkLst>
            <pc:docMk/>
            <pc:sldMk cId="2262601331" sldId="1616"/>
            <ac:spMk id="66" creationId="{08CC30D7-F180-428F-9A98-1B8DFD0A454D}"/>
          </ac:spMkLst>
        </pc:spChg>
        <pc:spChg chg="mod">
          <ac:chgData name="Konstantin Kozetov" userId="f7650054-e134-44fe-abd0-69be07dffc62" providerId="ADAL" clId="{CCB77A4E-19C5-4177-BC97-7464213AE87A}" dt="2021-08-17T19:48:25.374" v="3108" actId="1076"/>
          <ac:spMkLst>
            <pc:docMk/>
            <pc:sldMk cId="2262601331" sldId="1616"/>
            <ac:spMk id="72" creationId="{7DC717F9-1250-4246-BFE5-606489E4DE2D}"/>
          </ac:spMkLst>
        </pc:spChg>
        <pc:spChg chg="mod">
          <ac:chgData name="Konstantin Kozetov" userId="f7650054-e134-44fe-abd0-69be07dffc62" providerId="ADAL" clId="{CCB77A4E-19C5-4177-BC97-7464213AE87A}" dt="2021-08-17T19:47:33.209" v="3089" actId="1038"/>
          <ac:spMkLst>
            <pc:docMk/>
            <pc:sldMk cId="2262601331" sldId="1616"/>
            <ac:spMk id="75" creationId="{C3E8EA12-78F6-45AB-85E3-5DB4F8A0BA88}"/>
          </ac:spMkLst>
        </pc:spChg>
        <pc:spChg chg="mod">
          <ac:chgData name="Konstantin Kozetov" userId="f7650054-e134-44fe-abd0-69be07dffc62" providerId="ADAL" clId="{CCB77A4E-19C5-4177-BC97-7464213AE87A}" dt="2021-08-17T19:47:06.135" v="3057" actId="1037"/>
          <ac:spMkLst>
            <pc:docMk/>
            <pc:sldMk cId="2262601331" sldId="1616"/>
            <ac:spMk id="78" creationId="{FEDB6013-20A7-4999-845B-A2CB9C13207B}"/>
          </ac:spMkLst>
        </pc:spChg>
        <pc:spChg chg="mod">
          <ac:chgData name="Konstantin Kozetov" userId="f7650054-e134-44fe-abd0-69be07dffc62" providerId="ADAL" clId="{CCB77A4E-19C5-4177-BC97-7464213AE87A}" dt="2021-08-17T19:45:23.678" v="3012" actId="1076"/>
          <ac:spMkLst>
            <pc:docMk/>
            <pc:sldMk cId="2262601331" sldId="1616"/>
            <ac:spMk id="81" creationId="{6ACDBEC2-B13E-4FCC-8312-A45652C19EF8}"/>
          </ac:spMkLst>
        </pc:spChg>
        <pc:spChg chg="mod">
          <ac:chgData name="Konstantin Kozetov" userId="f7650054-e134-44fe-abd0-69be07dffc62" providerId="ADAL" clId="{CCB77A4E-19C5-4177-BC97-7464213AE87A}" dt="2021-08-17T19:38:52.340" v="2854" actId="14100"/>
          <ac:spMkLst>
            <pc:docMk/>
            <pc:sldMk cId="2262601331" sldId="1616"/>
            <ac:spMk id="85" creationId="{3B287F3A-99FB-487D-BE79-D5E3CE998A00}"/>
          </ac:spMkLst>
        </pc:spChg>
        <pc:spChg chg="add mod">
          <ac:chgData name="Konstantin Kozetov" userId="f7650054-e134-44fe-abd0-69be07dffc62" providerId="ADAL" clId="{CCB77A4E-19C5-4177-BC97-7464213AE87A}" dt="2021-08-17T19:44:22.891" v="3002" actId="1076"/>
          <ac:spMkLst>
            <pc:docMk/>
            <pc:sldMk cId="2262601331" sldId="1616"/>
            <ac:spMk id="86" creationId="{D54ADF33-9080-4EBE-A937-F7AB01F7F256}"/>
          </ac:spMkLst>
        </pc:spChg>
        <pc:spChg chg="add mod">
          <ac:chgData name="Konstantin Kozetov" userId="f7650054-e134-44fe-abd0-69be07dffc62" providerId="ADAL" clId="{CCB77A4E-19C5-4177-BC97-7464213AE87A}" dt="2021-08-17T19:48:58.265" v="3117" actId="1076"/>
          <ac:spMkLst>
            <pc:docMk/>
            <pc:sldMk cId="2262601331" sldId="1616"/>
            <ac:spMk id="93" creationId="{98B0BC09-D688-4E46-B571-D95ECD070A66}"/>
          </ac:spMkLst>
        </pc:spChg>
        <pc:spChg chg="mod">
          <ac:chgData name="Konstantin Kozetov" userId="f7650054-e134-44fe-abd0-69be07dffc62" providerId="ADAL" clId="{CCB77A4E-19C5-4177-BC97-7464213AE87A}" dt="2021-08-17T19:48:15.699" v="3103" actId="1076"/>
          <ac:spMkLst>
            <pc:docMk/>
            <pc:sldMk cId="2262601331" sldId="1616"/>
            <ac:spMk id="97" creationId="{DD5A268E-05AA-4304-B4DE-BAD5922F59F9}"/>
          </ac:spMkLst>
        </pc:spChg>
        <pc:spChg chg="mod">
          <ac:chgData name="Konstantin Kozetov" userId="f7650054-e134-44fe-abd0-69be07dffc62" providerId="ADAL" clId="{CCB77A4E-19C5-4177-BC97-7464213AE87A}" dt="2021-08-17T19:47:06.135" v="3057" actId="1037"/>
          <ac:spMkLst>
            <pc:docMk/>
            <pc:sldMk cId="2262601331" sldId="1616"/>
            <ac:spMk id="101" creationId="{DBDCB6F5-F6EC-46EC-B6B5-DA94BF31A404}"/>
          </ac:spMkLst>
        </pc:spChg>
        <pc:spChg chg="mod">
          <ac:chgData name="Konstantin Kozetov" userId="f7650054-e134-44fe-abd0-69be07dffc62" providerId="ADAL" clId="{CCB77A4E-19C5-4177-BC97-7464213AE87A}" dt="2021-08-17T19:12:07.190" v="2226" actId="571"/>
          <ac:spMkLst>
            <pc:docMk/>
            <pc:sldMk cId="2262601331" sldId="1616"/>
            <ac:spMk id="106" creationId="{8725CD6E-7615-44C4-B051-074707EFEEB3}"/>
          </ac:spMkLst>
        </pc:spChg>
        <pc:spChg chg="mod">
          <ac:chgData name="Konstantin Kozetov" userId="f7650054-e134-44fe-abd0-69be07dffc62" providerId="ADAL" clId="{CCB77A4E-19C5-4177-BC97-7464213AE87A}" dt="2021-08-17T19:12:07.190" v="2226" actId="571"/>
          <ac:spMkLst>
            <pc:docMk/>
            <pc:sldMk cId="2262601331" sldId="1616"/>
            <ac:spMk id="113" creationId="{9BF48C2A-039C-44E2-AC80-D43C59310E14}"/>
          </ac:spMkLst>
        </pc:spChg>
        <pc:spChg chg="del">
          <ac:chgData name="Konstantin Kozetov" userId="f7650054-e134-44fe-abd0-69be07dffc62" providerId="ADAL" clId="{CCB77A4E-19C5-4177-BC97-7464213AE87A}" dt="2021-08-17T18:56:38.920" v="2006" actId="478"/>
          <ac:spMkLst>
            <pc:docMk/>
            <pc:sldMk cId="2262601331" sldId="1616"/>
            <ac:spMk id="116" creationId="{4DCB50ED-CCBC-44E0-96F7-84EFE68F72F7}"/>
          </ac:spMkLst>
        </pc:spChg>
        <pc:spChg chg="mod">
          <ac:chgData name="Konstantin Kozetov" userId="f7650054-e134-44fe-abd0-69be07dffc62" providerId="ADAL" clId="{CCB77A4E-19C5-4177-BC97-7464213AE87A}" dt="2021-08-17T19:48:58.265" v="3117" actId="1076"/>
          <ac:spMkLst>
            <pc:docMk/>
            <pc:sldMk cId="2262601331" sldId="1616"/>
            <ac:spMk id="118" creationId="{851E2957-1342-4FA9-B51D-1E7888049556}"/>
          </ac:spMkLst>
        </pc:spChg>
        <pc:spChg chg="mod">
          <ac:chgData name="Konstantin Kozetov" userId="f7650054-e134-44fe-abd0-69be07dffc62" providerId="ADAL" clId="{CCB77A4E-19C5-4177-BC97-7464213AE87A}" dt="2021-08-17T19:48:17.685" v="3104" actId="1076"/>
          <ac:spMkLst>
            <pc:docMk/>
            <pc:sldMk cId="2262601331" sldId="1616"/>
            <ac:spMk id="121" creationId="{99C870DA-B1F4-4164-B67A-16BC12CD72DC}"/>
          </ac:spMkLst>
        </pc:spChg>
        <pc:spChg chg="del">
          <ac:chgData name="Konstantin Kozetov" userId="f7650054-e134-44fe-abd0-69be07dffc62" providerId="ADAL" clId="{CCB77A4E-19C5-4177-BC97-7464213AE87A}" dt="2021-08-17T18:56:40.118" v="2007" actId="478"/>
          <ac:spMkLst>
            <pc:docMk/>
            <pc:sldMk cId="2262601331" sldId="1616"/>
            <ac:spMk id="127" creationId="{ACF3C269-1E26-44B4-A4AA-30D125543F39}"/>
          </ac:spMkLst>
        </pc:spChg>
        <pc:spChg chg="del">
          <ac:chgData name="Konstantin Kozetov" userId="f7650054-e134-44fe-abd0-69be07dffc62" providerId="ADAL" clId="{CCB77A4E-19C5-4177-BC97-7464213AE87A}" dt="2021-08-17T18:56:37.673" v="2005" actId="478"/>
          <ac:spMkLst>
            <pc:docMk/>
            <pc:sldMk cId="2262601331" sldId="1616"/>
            <ac:spMk id="128" creationId="{18CDA3BF-89BE-40FD-90DD-E477C6638551}"/>
          </ac:spMkLst>
        </pc:spChg>
        <pc:spChg chg="del">
          <ac:chgData name="Konstantin Kozetov" userId="f7650054-e134-44fe-abd0-69be07dffc62" providerId="ADAL" clId="{CCB77A4E-19C5-4177-BC97-7464213AE87A}" dt="2021-08-17T18:56:44.763" v="2011" actId="478"/>
          <ac:spMkLst>
            <pc:docMk/>
            <pc:sldMk cId="2262601331" sldId="1616"/>
            <ac:spMk id="130" creationId="{9B07BBCB-3E9D-4384-95A4-1163204C90FA}"/>
          </ac:spMkLst>
        </pc:spChg>
        <pc:spChg chg="del">
          <ac:chgData name="Konstantin Kozetov" userId="f7650054-e134-44fe-abd0-69be07dffc62" providerId="ADAL" clId="{CCB77A4E-19C5-4177-BC97-7464213AE87A}" dt="2021-08-17T18:56:43.670" v="2010" actId="478"/>
          <ac:spMkLst>
            <pc:docMk/>
            <pc:sldMk cId="2262601331" sldId="1616"/>
            <ac:spMk id="131" creationId="{04357C7F-5286-4E0B-B5B6-7679C65462D3}"/>
          </ac:spMkLst>
        </pc:spChg>
        <pc:spChg chg="del">
          <ac:chgData name="Konstantin Kozetov" userId="f7650054-e134-44fe-abd0-69be07dffc62" providerId="ADAL" clId="{CCB77A4E-19C5-4177-BC97-7464213AE87A}" dt="2021-08-17T18:56:41.604" v="2009" actId="478"/>
          <ac:spMkLst>
            <pc:docMk/>
            <pc:sldMk cId="2262601331" sldId="1616"/>
            <ac:spMk id="132" creationId="{FF20613C-AB2A-4EC5-ACF1-BF6F7FCB20B0}"/>
          </ac:spMkLst>
        </pc:spChg>
        <pc:spChg chg="mod">
          <ac:chgData name="Konstantin Kozetov" userId="f7650054-e134-44fe-abd0-69be07dffc62" providerId="ADAL" clId="{CCB77A4E-19C5-4177-BC97-7464213AE87A}" dt="2021-08-17T19:47:06.135" v="3057" actId="1037"/>
          <ac:spMkLst>
            <pc:docMk/>
            <pc:sldMk cId="2262601331" sldId="1616"/>
            <ac:spMk id="134" creationId="{87DC2C29-617B-4EF0-9ED9-F7B51E1D61C6}"/>
          </ac:spMkLst>
        </pc:spChg>
        <pc:spChg chg="add mod">
          <ac:chgData name="Konstantin Kozetov" userId="f7650054-e134-44fe-abd0-69be07dffc62" providerId="ADAL" clId="{CCB77A4E-19C5-4177-BC97-7464213AE87A}" dt="2021-08-17T19:48:58.265" v="3117" actId="1076"/>
          <ac:spMkLst>
            <pc:docMk/>
            <pc:sldMk cId="2262601331" sldId="1616"/>
            <ac:spMk id="135" creationId="{0F196CED-9D64-4440-B09A-647C57427FA3}"/>
          </ac:spMkLst>
        </pc:spChg>
        <pc:spChg chg="mod">
          <ac:chgData name="Konstantin Kozetov" userId="f7650054-e134-44fe-abd0-69be07dffc62" providerId="ADAL" clId="{CCB77A4E-19C5-4177-BC97-7464213AE87A}" dt="2021-08-17T19:47:52.632" v="3093" actId="1076"/>
          <ac:spMkLst>
            <pc:docMk/>
            <pc:sldMk cId="2262601331" sldId="1616"/>
            <ac:spMk id="138" creationId="{AE684BD7-9D8F-4380-8193-941475B16D37}"/>
          </ac:spMkLst>
        </pc:spChg>
        <pc:spChg chg="add mod">
          <ac:chgData name="Konstantin Kozetov" userId="f7650054-e134-44fe-abd0-69be07dffc62" providerId="ADAL" clId="{CCB77A4E-19C5-4177-BC97-7464213AE87A}" dt="2021-08-17T19:48:58.265" v="3117" actId="1076"/>
          <ac:spMkLst>
            <pc:docMk/>
            <pc:sldMk cId="2262601331" sldId="1616"/>
            <ac:spMk id="139" creationId="{A92713A4-C303-431D-8D44-B61C42060D94}"/>
          </ac:spMkLst>
        </pc:spChg>
        <pc:spChg chg="mod">
          <ac:chgData name="Konstantin Kozetov" userId="f7650054-e134-44fe-abd0-69be07dffc62" providerId="ADAL" clId="{CCB77A4E-19C5-4177-BC97-7464213AE87A}" dt="2021-08-17T19:48:19.575" v="3105" actId="1076"/>
          <ac:spMkLst>
            <pc:docMk/>
            <pc:sldMk cId="2262601331" sldId="1616"/>
            <ac:spMk id="142" creationId="{A649BCE5-E836-43CF-B122-F841B941A145}"/>
          </ac:spMkLst>
        </pc:spChg>
        <pc:spChg chg="add mod topLvl">
          <ac:chgData name="Konstantin Kozetov" userId="f7650054-e134-44fe-abd0-69be07dffc62" providerId="ADAL" clId="{CCB77A4E-19C5-4177-BC97-7464213AE87A}" dt="2021-08-17T19:38:52.340" v="2854" actId="14100"/>
          <ac:spMkLst>
            <pc:docMk/>
            <pc:sldMk cId="2262601331" sldId="1616"/>
            <ac:spMk id="143" creationId="{9A333AF1-0666-4873-823A-22558ADEB6A7}"/>
          </ac:spMkLst>
        </pc:spChg>
        <pc:spChg chg="add mod topLvl">
          <ac:chgData name="Konstantin Kozetov" userId="f7650054-e134-44fe-abd0-69be07dffc62" providerId="ADAL" clId="{CCB77A4E-19C5-4177-BC97-7464213AE87A}" dt="2021-08-17T19:38:52.340" v="2854" actId="14100"/>
          <ac:spMkLst>
            <pc:docMk/>
            <pc:sldMk cId="2262601331" sldId="1616"/>
            <ac:spMk id="144" creationId="{72669D68-F34F-4AC6-A6F5-A3B16F6A1C5C}"/>
          </ac:spMkLst>
        </pc:spChg>
        <pc:spChg chg="add mod">
          <ac:chgData name="Konstantin Kozetov" userId="f7650054-e134-44fe-abd0-69be07dffc62" providerId="ADAL" clId="{CCB77A4E-19C5-4177-BC97-7464213AE87A}" dt="2021-08-17T19:38:52.340" v="2854" actId="14100"/>
          <ac:spMkLst>
            <pc:docMk/>
            <pc:sldMk cId="2262601331" sldId="1616"/>
            <ac:spMk id="145" creationId="{8017F652-EF7A-4F97-8EC0-5E664B336BA1}"/>
          </ac:spMkLst>
        </pc:spChg>
        <pc:spChg chg="add mod topLvl">
          <ac:chgData name="Konstantin Kozetov" userId="f7650054-e134-44fe-abd0-69be07dffc62" providerId="ADAL" clId="{CCB77A4E-19C5-4177-BC97-7464213AE87A}" dt="2021-08-17T19:48:58.265" v="3117" actId="1076"/>
          <ac:spMkLst>
            <pc:docMk/>
            <pc:sldMk cId="2262601331" sldId="1616"/>
            <ac:spMk id="146" creationId="{FF4048EF-F215-48E1-8E30-2C540CF1F153}"/>
          </ac:spMkLst>
        </pc:spChg>
        <pc:spChg chg="add mod topLvl">
          <ac:chgData name="Konstantin Kozetov" userId="f7650054-e134-44fe-abd0-69be07dffc62" providerId="ADAL" clId="{CCB77A4E-19C5-4177-BC97-7464213AE87A}" dt="2021-08-17T19:38:52.340" v="2854" actId="14100"/>
          <ac:spMkLst>
            <pc:docMk/>
            <pc:sldMk cId="2262601331" sldId="1616"/>
            <ac:spMk id="147" creationId="{48C29C21-C1D0-40A5-B99B-FEB4224E7E06}"/>
          </ac:spMkLst>
        </pc:spChg>
        <pc:spChg chg="add mod">
          <ac:chgData name="Konstantin Kozetov" userId="f7650054-e134-44fe-abd0-69be07dffc62" providerId="ADAL" clId="{CCB77A4E-19C5-4177-BC97-7464213AE87A}" dt="2021-08-17T19:49:17.912" v="3123" actId="403"/>
          <ac:spMkLst>
            <pc:docMk/>
            <pc:sldMk cId="2262601331" sldId="1616"/>
            <ac:spMk id="148" creationId="{D4F13DB8-AA41-4197-A2CE-DC521D70727D}"/>
          </ac:spMkLst>
        </pc:spChg>
        <pc:spChg chg="add mod">
          <ac:chgData name="Konstantin Kozetov" userId="f7650054-e134-44fe-abd0-69be07dffc62" providerId="ADAL" clId="{CCB77A4E-19C5-4177-BC97-7464213AE87A}" dt="2021-08-17T19:49:17.912" v="3123" actId="403"/>
          <ac:spMkLst>
            <pc:docMk/>
            <pc:sldMk cId="2262601331" sldId="1616"/>
            <ac:spMk id="149" creationId="{54BB086C-856C-4906-8933-C3FFECC4DD08}"/>
          </ac:spMkLst>
        </pc:spChg>
        <pc:spChg chg="add mod">
          <ac:chgData name="Konstantin Kozetov" userId="f7650054-e134-44fe-abd0-69be07dffc62" providerId="ADAL" clId="{CCB77A4E-19C5-4177-BC97-7464213AE87A}" dt="2021-08-17T19:49:17.912" v="3123" actId="403"/>
          <ac:spMkLst>
            <pc:docMk/>
            <pc:sldMk cId="2262601331" sldId="1616"/>
            <ac:spMk id="150" creationId="{4FC40571-AE06-41E2-B8C0-6D735222F711}"/>
          </ac:spMkLst>
        </pc:spChg>
        <pc:spChg chg="add mod">
          <ac:chgData name="Konstantin Kozetov" userId="f7650054-e134-44fe-abd0-69be07dffc62" providerId="ADAL" clId="{CCB77A4E-19C5-4177-BC97-7464213AE87A}" dt="2021-08-17T19:49:17.912" v="3123" actId="403"/>
          <ac:spMkLst>
            <pc:docMk/>
            <pc:sldMk cId="2262601331" sldId="1616"/>
            <ac:spMk id="151" creationId="{D6A6A256-9DAE-4607-BCAD-24204EFD84B4}"/>
          </ac:spMkLst>
        </pc:spChg>
        <pc:spChg chg="add mod">
          <ac:chgData name="Konstantin Kozetov" userId="f7650054-e134-44fe-abd0-69be07dffc62" providerId="ADAL" clId="{CCB77A4E-19C5-4177-BC97-7464213AE87A}" dt="2021-08-17T19:49:17.912" v="3123" actId="403"/>
          <ac:spMkLst>
            <pc:docMk/>
            <pc:sldMk cId="2262601331" sldId="1616"/>
            <ac:spMk id="152" creationId="{09B80882-F660-41C6-8689-9CC457356E71}"/>
          </ac:spMkLst>
        </pc:spChg>
        <pc:spChg chg="add mod">
          <ac:chgData name="Konstantin Kozetov" userId="f7650054-e134-44fe-abd0-69be07dffc62" providerId="ADAL" clId="{CCB77A4E-19C5-4177-BC97-7464213AE87A}" dt="2021-08-17T19:49:17.912" v="3123" actId="403"/>
          <ac:spMkLst>
            <pc:docMk/>
            <pc:sldMk cId="2262601331" sldId="1616"/>
            <ac:spMk id="153" creationId="{267761E4-BF06-451E-9495-AAC8D88D0356}"/>
          </ac:spMkLst>
        </pc:spChg>
        <pc:spChg chg="add mod">
          <ac:chgData name="Konstantin Kozetov" userId="f7650054-e134-44fe-abd0-69be07dffc62" providerId="ADAL" clId="{CCB77A4E-19C5-4177-BC97-7464213AE87A}" dt="2021-08-17T19:49:17.912" v="3123" actId="403"/>
          <ac:spMkLst>
            <pc:docMk/>
            <pc:sldMk cId="2262601331" sldId="1616"/>
            <ac:spMk id="154" creationId="{8E873D73-D1B5-4521-9B28-406C3DA031DA}"/>
          </ac:spMkLst>
        </pc:spChg>
        <pc:spChg chg="add mod">
          <ac:chgData name="Konstantin Kozetov" userId="f7650054-e134-44fe-abd0-69be07dffc62" providerId="ADAL" clId="{CCB77A4E-19C5-4177-BC97-7464213AE87A}" dt="2021-08-17T19:48:58.265" v="3117" actId="1076"/>
          <ac:spMkLst>
            <pc:docMk/>
            <pc:sldMk cId="2262601331" sldId="1616"/>
            <ac:spMk id="155" creationId="{F68270AD-8F03-4E54-AA27-C5F1C716BC29}"/>
          </ac:spMkLst>
        </pc:spChg>
        <pc:spChg chg="mod">
          <ac:chgData name="Konstantin Kozetov" userId="f7650054-e134-44fe-abd0-69be07dffc62" providerId="ADAL" clId="{CCB77A4E-19C5-4177-BC97-7464213AE87A}" dt="2021-08-17T19:48:13.983" v="3102" actId="1076"/>
          <ac:spMkLst>
            <pc:docMk/>
            <pc:sldMk cId="2262601331" sldId="1616"/>
            <ac:spMk id="158" creationId="{BD96E984-E462-439B-BCFB-2E28D9E10711}"/>
          </ac:spMkLst>
        </pc:spChg>
        <pc:spChg chg="mod">
          <ac:chgData name="Konstantin Kozetov" userId="f7650054-e134-44fe-abd0-69be07dffc62" providerId="ADAL" clId="{CCB77A4E-19C5-4177-BC97-7464213AE87A}" dt="2021-08-17T19:47:13.864" v="3059" actId="1076"/>
          <ac:spMkLst>
            <pc:docMk/>
            <pc:sldMk cId="2262601331" sldId="1616"/>
            <ac:spMk id="161" creationId="{BAB9C70D-BFB7-4D95-8484-97077ED55B9C}"/>
          </ac:spMkLst>
        </pc:spChg>
        <pc:spChg chg="add mod">
          <ac:chgData name="Konstantin Kozetov" userId="f7650054-e134-44fe-abd0-69be07dffc62" providerId="ADAL" clId="{CCB77A4E-19C5-4177-BC97-7464213AE87A}" dt="2021-08-17T19:38:52.340" v="2854" actId="14100"/>
          <ac:spMkLst>
            <pc:docMk/>
            <pc:sldMk cId="2262601331" sldId="1616"/>
            <ac:spMk id="162" creationId="{9E87D298-B011-4396-860B-94A427BF0758}"/>
          </ac:spMkLst>
        </pc:spChg>
        <pc:spChg chg="add mod">
          <ac:chgData name="Konstantin Kozetov" userId="f7650054-e134-44fe-abd0-69be07dffc62" providerId="ADAL" clId="{CCB77A4E-19C5-4177-BC97-7464213AE87A}" dt="2021-08-17T19:49:17.912" v="3123" actId="403"/>
          <ac:spMkLst>
            <pc:docMk/>
            <pc:sldMk cId="2262601331" sldId="1616"/>
            <ac:spMk id="163" creationId="{9CB9752B-79A1-41DE-AFF3-2CEF1161BC8D}"/>
          </ac:spMkLst>
        </pc:spChg>
        <pc:spChg chg="add mod">
          <ac:chgData name="Konstantin Kozetov" userId="f7650054-e134-44fe-abd0-69be07dffc62" providerId="ADAL" clId="{CCB77A4E-19C5-4177-BC97-7464213AE87A}" dt="2021-08-17T19:48:46.130" v="3113" actId="1076"/>
          <ac:spMkLst>
            <pc:docMk/>
            <pc:sldMk cId="2262601331" sldId="1616"/>
            <ac:spMk id="164" creationId="{720C1860-E58D-4410-97B7-C37B54FDA1D3}"/>
          </ac:spMkLst>
        </pc:spChg>
        <pc:spChg chg="add mod">
          <ac:chgData name="Konstantin Kozetov" userId="f7650054-e134-44fe-abd0-69be07dffc62" providerId="ADAL" clId="{CCB77A4E-19C5-4177-BC97-7464213AE87A}" dt="2021-08-17T19:31:15.193" v="2641" actId="571"/>
          <ac:spMkLst>
            <pc:docMk/>
            <pc:sldMk cId="2262601331" sldId="1616"/>
            <ac:spMk id="165" creationId="{6EBB6162-96A6-44C4-9C1C-F73217FF92E5}"/>
          </ac:spMkLst>
        </pc:spChg>
        <pc:spChg chg="add mod">
          <ac:chgData name="Konstantin Kozetov" userId="f7650054-e134-44fe-abd0-69be07dffc62" providerId="ADAL" clId="{CCB77A4E-19C5-4177-BC97-7464213AE87A}" dt="2021-08-17T19:48:21.555" v="3106" actId="1076"/>
          <ac:spMkLst>
            <pc:docMk/>
            <pc:sldMk cId="2262601331" sldId="1616"/>
            <ac:spMk id="166" creationId="{0510B4B8-3463-43B8-A2F9-D11DE0DB5AA7}"/>
          </ac:spMkLst>
        </pc:spChg>
        <pc:spChg chg="add mod">
          <ac:chgData name="Konstantin Kozetov" userId="f7650054-e134-44fe-abd0-69be07dffc62" providerId="ADAL" clId="{CCB77A4E-19C5-4177-BC97-7464213AE87A}" dt="2021-08-17T19:48:03.891" v="3098" actId="1076"/>
          <ac:spMkLst>
            <pc:docMk/>
            <pc:sldMk cId="2262601331" sldId="1616"/>
            <ac:spMk id="167" creationId="{2F9102AB-2C7E-43FB-AC10-12BA66925F2C}"/>
          </ac:spMkLst>
        </pc:spChg>
        <pc:spChg chg="add mod">
          <ac:chgData name="Konstantin Kozetov" userId="f7650054-e134-44fe-abd0-69be07dffc62" providerId="ADAL" clId="{CCB77A4E-19C5-4177-BC97-7464213AE87A}" dt="2021-08-17T19:48:23.247" v="3107" actId="1076"/>
          <ac:spMkLst>
            <pc:docMk/>
            <pc:sldMk cId="2262601331" sldId="1616"/>
            <ac:spMk id="169" creationId="{597649EA-54B2-4DBA-8FCB-EEB413AFE752}"/>
          </ac:spMkLst>
        </pc:spChg>
        <pc:spChg chg="mod">
          <ac:chgData name="Konstantin Kozetov" userId="f7650054-e134-44fe-abd0-69be07dffc62" providerId="ADAL" clId="{CCB77A4E-19C5-4177-BC97-7464213AE87A}" dt="2021-08-17T19:47:06.135" v="3057" actId="1037"/>
          <ac:spMkLst>
            <pc:docMk/>
            <pc:sldMk cId="2262601331" sldId="1616"/>
            <ac:spMk id="173" creationId="{66A58144-BFDA-4C86-B2B9-D3AD4BF6D82D}"/>
          </ac:spMkLst>
        </pc:spChg>
        <pc:spChg chg="mod">
          <ac:chgData name="Konstantin Kozetov" userId="f7650054-e134-44fe-abd0-69be07dffc62" providerId="ADAL" clId="{CCB77A4E-19C5-4177-BC97-7464213AE87A}" dt="2021-08-17T19:47:56.372" v="3095" actId="1076"/>
          <ac:spMkLst>
            <pc:docMk/>
            <pc:sldMk cId="2262601331" sldId="1616"/>
            <ac:spMk id="176" creationId="{C6E3D3CF-7FC3-458E-AD35-BEBE30A8C216}"/>
          </ac:spMkLst>
        </pc:spChg>
        <pc:spChg chg="add mod">
          <ac:chgData name="Konstantin Kozetov" userId="f7650054-e134-44fe-abd0-69be07dffc62" providerId="ADAL" clId="{CCB77A4E-19C5-4177-BC97-7464213AE87A}" dt="2021-08-17T19:34:48.913" v="2741" actId="571"/>
          <ac:spMkLst>
            <pc:docMk/>
            <pc:sldMk cId="2262601331" sldId="1616"/>
            <ac:spMk id="177" creationId="{6C27EBA4-AE84-4B54-AB29-8E5A345149F0}"/>
          </ac:spMkLst>
        </pc:spChg>
        <pc:spChg chg="add mod">
          <ac:chgData name="Konstantin Kozetov" userId="f7650054-e134-44fe-abd0-69be07dffc62" providerId="ADAL" clId="{CCB77A4E-19C5-4177-BC97-7464213AE87A}" dt="2021-08-18T06:14:32.739" v="3159" actId="207"/>
          <ac:spMkLst>
            <pc:docMk/>
            <pc:sldMk cId="2262601331" sldId="1616"/>
            <ac:spMk id="177" creationId="{9C428841-590A-48AF-B953-3418E407E681}"/>
          </ac:spMkLst>
        </pc:spChg>
        <pc:spChg chg="add mod">
          <ac:chgData name="Konstantin Kozetov" userId="f7650054-e134-44fe-abd0-69be07dffc62" providerId="ADAL" clId="{CCB77A4E-19C5-4177-BC97-7464213AE87A}" dt="2021-08-18T09:53:03.955" v="3250" actId="20577"/>
          <ac:spMkLst>
            <pc:docMk/>
            <pc:sldMk cId="2262601331" sldId="1616"/>
            <ac:spMk id="178" creationId="{F2982130-8975-42EE-ADBB-3AC38A56C716}"/>
          </ac:spMkLst>
        </pc:spChg>
        <pc:spChg chg="add mod">
          <ac:chgData name="Konstantin Kozetov" userId="f7650054-e134-44fe-abd0-69be07dffc62" providerId="ADAL" clId="{CCB77A4E-19C5-4177-BC97-7464213AE87A}" dt="2021-08-18T09:53:06.663" v="3252" actId="20577"/>
          <ac:spMkLst>
            <pc:docMk/>
            <pc:sldMk cId="2262601331" sldId="1616"/>
            <ac:spMk id="179" creationId="{F7CCE3FC-87CE-4FB3-9881-1D04CD28502C}"/>
          </ac:spMkLst>
        </pc:spChg>
        <pc:spChg chg="add mod">
          <ac:chgData name="Konstantin Kozetov" userId="f7650054-e134-44fe-abd0-69be07dffc62" providerId="ADAL" clId="{CCB77A4E-19C5-4177-BC97-7464213AE87A}" dt="2021-08-18T06:14:42.936" v="3161" actId="1076"/>
          <ac:spMkLst>
            <pc:docMk/>
            <pc:sldMk cId="2262601331" sldId="1616"/>
            <ac:spMk id="180" creationId="{740FBC41-D4E6-400C-8496-37B4CEC05864}"/>
          </ac:spMkLst>
        </pc:spChg>
        <pc:spChg chg="mod">
          <ac:chgData name="Konstantin Kozetov" userId="f7650054-e134-44fe-abd0-69be07dffc62" providerId="ADAL" clId="{CCB77A4E-19C5-4177-BC97-7464213AE87A}" dt="2021-08-17T19:34:48.913" v="2741" actId="571"/>
          <ac:spMkLst>
            <pc:docMk/>
            <pc:sldMk cId="2262601331" sldId="1616"/>
            <ac:spMk id="180" creationId="{81943373-86EC-4E8A-90DB-A9F30F39FA8F}"/>
          </ac:spMkLst>
        </pc:spChg>
        <pc:spChg chg="mod">
          <ac:chgData name="Konstantin Kozetov" userId="f7650054-e134-44fe-abd0-69be07dffc62" providerId="ADAL" clId="{CCB77A4E-19C5-4177-BC97-7464213AE87A}" dt="2021-08-17T19:47:06.135" v="3057" actId="1037"/>
          <ac:spMkLst>
            <pc:docMk/>
            <pc:sldMk cId="2262601331" sldId="1616"/>
            <ac:spMk id="183" creationId="{05FF1ED2-7A4B-4126-AB83-D561907F86D3}"/>
          </ac:spMkLst>
        </pc:spChg>
        <pc:spChg chg="add mod">
          <ac:chgData name="Konstantin Kozetov" userId="f7650054-e134-44fe-abd0-69be07dffc62" providerId="ADAL" clId="{CCB77A4E-19C5-4177-BC97-7464213AE87A}" dt="2021-08-18T06:15:51.986" v="3211" actId="14100"/>
          <ac:spMkLst>
            <pc:docMk/>
            <pc:sldMk cId="2262601331" sldId="1616"/>
            <ac:spMk id="185" creationId="{756F812B-81A6-4637-A5DF-2DD21D5E3792}"/>
          </ac:spMkLst>
        </pc:spChg>
        <pc:spChg chg="add mod">
          <ac:chgData name="Konstantin Kozetov" userId="f7650054-e134-44fe-abd0-69be07dffc62" providerId="ADAL" clId="{CCB77A4E-19C5-4177-BC97-7464213AE87A}" dt="2021-08-17T19:35:53.261" v="2758" actId="571"/>
          <ac:spMkLst>
            <pc:docMk/>
            <pc:sldMk cId="2262601331" sldId="1616"/>
            <ac:spMk id="185" creationId="{B53D8F5B-82CD-4C7E-BBB4-F39BAF8EF232}"/>
          </ac:spMkLst>
        </pc:spChg>
        <pc:spChg chg="add mod">
          <ac:chgData name="Konstantin Kozetov" userId="f7650054-e134-44fe-abd0-69be07dffc62" providerId="ADAL" clId="{CCB77A4E-19C5-4177-BC97-7464213AE87A}" dt="2021-08-17T19:48:58.265" v="3117" actId="1076"/>
          <ac:spMkLst>
            <pc:docMk/>
            <pc:sldMk cId="2262601331" sldId="1616"/>
            <ac:spMk id="186" creationId="{E900E2A0-7D51-4076-AA89-E189CAD1F96C}"/>
          </ac:spMkLst>
        </pc:spChg>
        <pc:spChg chg="add mod">
          <ac:chgData name="Konstantin Kozetov" userId="f7650054-e134-44fe-abd0-69be07dffc62" providerId="ADAL" clId="{CCB77A4E-19C5-4177-BC97-7464213AE87A}" dt="2021-08-18T06:16:53.624" v="3213" actId="14100"/>
          <ac:spMkLst>
            <pc:docMk/>
            <pc:sldMk cId="2262601331" sldId="1616"/>
            <ac:spMk id="187" creationId="{0AE83E64-7648-495B-848C-3E21CE8EBFBE}"/>
          </ac:spMkLst>
        </pc:spChg>
        <pc:spChg chg="mod">
          <ac:chgData name="Konstantin Kozetov" userId="f7650054-e134-44fe-abd0-69be07dffc62" providerId="ADAL" clId="{CCB77A4E-19C5-4177-BC97-7464213AE87A}" dt="2021-08-17T19:48:46.130" v="3113" actId="1076"/>
          <ac:spMkLst>
            <pc:docMk/>
            <pc:sldMk cId="2262601331" sldId="1616"/>
            <ac:spMk id="190" creationId="{C7905D1A-C079-4E9B-B4B4-54B6C7348C2B}"/>
          </ac:spMkLst>
        </pc:spChg>
        <pc:spChg chg="mod">
          <ac:chgData name="Konstantin Kozetov" userId="f7650054-e134-44fe-abd0-69be07dffc62" providerId="ADAL" clId="{CCB77A4E-19C5-4177-BC97-7464213AE87A}" dt="2021-08-17T19:48:06.638" v="3099" actId="1076"/>
          <ac:spMkLst>
            <pc:docMk/>
            <pc:sldMk cId="2262601331" sldId="1616"/>
            <ac:spMk id="193" creationId="{BDDE9179-65B0-46AE-B111-F39627073F38}"/>
          </ac:spMkLst>
        </pc:spChg>
        <pc:spChg chg="add mod">
          <ac:chgData name="Konstantin Kozetov" userId="f7650054-e134-44fe-abd0-69be07dffc62" providerId="ADAL" clId="{CCB77A4E-19C5-4177-BC97-7464213AE87A}" dt="2021-08-18T06:17:07.136" v="3222" actId="20577"/>
          <ac:spMkLst>
            <pc:docMk/>
            <pc:sldMk cId="2262601331" sldId="1616"/>
            <ac:spMk id="194" creationId="{0AE4E49B-DDA5-49AE-9870-6DF7C3F67F4A}"/>
          </ac:spMkLst>
        </pc:spChg>
        <pc:spChg chg="add mod">
          <ac:chgData name="Konstantin Kozetov" userId="f7650054-e134-44fe-abd0-69be07dffc62" providerId="ADAL" clId="{CCB77A4E-19C5-4177-BC97-7464213AE87A}" dt="2021-08-17T19:48:58.265" v="3117" actId="1076"/>
          <ac:spMkLst>
            <pc:docMk/>
            <pc:sldMk cId="2262601331" sldId="1616"/>
            <ac:spMk id="195" creationId="{6E492C24-E6B2-434C-AB2F-090B08A09D95}"/>
          </ac:spMkLst>
        </pc:spChg>
        <pc:spChg chg="mod">
          <ac:chgData name="Konstantin Kozetov" userId="f7650054-e134-44fe-abd0-69be07dffc62" providerId="ADAL" clId="{CCB77A4E-19C5-4177-BC97-7464213AE87A}" dt="2021-08-17T19:48:48.798" v="3114" actId="1076"/>
          <ac:spMkLst>
            <pc:docMk/>
            <pc:sldMk cId="2262601331" sldId="1616"/>
            <ac:spMk id="199" creationId="{D2419AB6-34D3-4CA6-ABF0-A7DFC794B759}"/>
          </ac:spMkLst>
        </pc:spChg>
        <pc:spChg chg="mod">
          <ac:chgData name="Konstantin Kozetov" userId="f7650054-e134-44fe-abd0-69be07dffc62" providerId="ADAL" clId="{CCB77A4E-19C5-4177-BC97-7464213AE87A}" dt="2021-08-17T19:47:33.209" v="3089" actId="1038"/>
          <ac:spMkLst>
            <pc:docMk/>
            <pc:sldMk cId="2262601331" sldId="1616"/>
            <ac:spMk id="202" creationId="{5B367351-95DA-4ED0-ABC0-7374EAF196DD}"/>
          </ac:spMkLst>
        </pc:spChg>
        <pc:spChg chg="mod">
          <ac:chgData name="Konstantin Kozetov" userId="f7650054-e134-44fe-abd0-69be07dffc62" providerId="ADAL" clId="{CCB77A4E-19C5-4177-BC97-7464213AE87A}" dt="2021-08-17T19:47:33.209" v="3089" actId="1038"/>
          <ac:spMkLst>
            <pc:docMk/>
            <pc:sldMk cId="2262601331" sldId="1616"/>
            <ac:spMk id="205" creationId="{BD51DEBD-9ECF-42B5-B183-C80AC53E36A2}"/>
          </ac:spMkLst>
        </pc:spChg>
        <pc:spChg chg="add mod">
          <ac:chgData name="Konstantin Kozetov" userId="f7650054-e134-44fe-abd0-69be07dffc62" providerId="ADAL" clId="{CCB77A4E-19C5-4177-BC97-7464213AE87A}" dt="2021-08-17T19:47:33.209" v="3089" actId="1038"/>
          <ac:spMkLst>
            <pc:docMk/>
            <pc:sldMk cId="2262601331" sldId="1616"/>
            <ac:spMk id="207" creationId="{6E8DE805-8DD7-4351-A3EE-74B30DB809E9}"/>
          </ac:spMkLst>
        </pc:spChg>
        <pc:spChg chg="mod">
          <ac:chgData name="Konstantin Kozetov" userId="f7650054-e134-44fe-abd0-69be07dffc62" providerId="ADAL" clId="{CCB77A4E-19C5-4177-BC97-7464213AE87A}" dt="2021-08-17T19:47:06.135" v="3057" actId="1037"/>
          <ac:spMkLst>
            <pc:docMk/>
            <pc:sldMk cId="2262601331" sldId="1616"/>
            <ac:spMk id="211" creationId="{0730D7CA-D821-4A99-8135-585FA6E0371A}"/>
          </ac:spMkLst>
        </pc:spChg>
        <pc:spChg chg="add mod">
          <ac:chgData name="Konstantin Kozetov" userId="f7650054-e134-44fe-abd0-69be07dffc62" providerId="ADAL" clId="{CCB77A4E-19C5-4177-BC97-7464213AE87A}" dt="2021-08-17T19:45:39.922" v="3015" actId="1076"/>
          <ac:spMkLst>
            <pc:docMk/>
            <pc:sldMk cId="2262601331" sldId="1616"/>
            <ac:spMk id="213" creationId="{C5FFE635-F803-429D-8D4F-016E70D4EE55}"/>
          </ac:spMkLst>
        </pc:spChg>
        <pc:spChg chg="add mod">
          <ac:chgData name="Konstantin Kozetov" userId="f7650054-e134-44fe-abd0-69be07dffc62" providerId="ADAL" clId="{CCB77A4E-19C5-4177-BC97-7464213AE87A}" dt="2021-08-17T19:48:48.798" v="3114" actId="1076"/>
          <ac:spMkLst>
            <pc:docMk/>
            <pc:sldMk cId="2262601331" sldId="1616"/>
            <ac:spMk id="216" creationId="{7A1209A9-1A56-481E-BADF-FCC437DE4C45}"/>
          </ac:spMkLst>
        </pc:spChg>
        <pc:spChg chg="mod">
          <ac:chgData name="Konstantin Kozetov" userId="f7650054-e134-44fe-abd0-69be07dffc62" providerId="ADAL" clId="{CCB77A4E-19C5-4177-BC97-7464213AE87A}" dt="2021-08-17T19:48:09.003" v="3100" actId="1076"/>
          <ac:spMkLst>
            <pc:docMk/>
            <pc:sldMk cId="2262601331" sldId="1616"/>
            <ac:spMk id="220" creationId="{DD2AF57B-34EC-4D0C-BD61-EE9B39740AD0}"/>
          </ac:spMkLst>
        </pc:spChg>
        <pc:spChg chg="add mod">
          <ac:chgData name="Konstantin Kozetov" userId="f7650054-e134-44fe-abd0-69be07dffc62" providerId="ADAL" clId="{CCB77A4E-19C5-4177-BC97-7464213AE87A}" dt="2021-08-17T19:43:18.508" v="2975" actId="1076"/>
          <ac:spMkLst>
            <pc:docMk/>
            <pc:sldMk cId="2262601331" sldId="1616"/>
            <ac:spMk id="224" creationId="{DE829ED3-1D35-404D-A913-ED778BAA517D}"/>
          </ac:spMkLst>
        </pc:spChg>
        <pc:spChg chg="add mod">
          <ac:chgData name="Konstantin Kozetov" userId="f7650054-e134-44fe-abd0-69be07dffc62" providerId="ADAL" clId="{CCB77A4E-19C5-4177-BC97-7464213AE87A}" dt="2021-08-17T19:48:12.178" v="3101" actId="1076"/>
          <ac:spMkLst>
            <pc:docMk/>
            <pc:sldMk cId="2262601331" sldId="1616"/>
            <ac:spMk id="227" creationId="{80AB9032-AE41-4673-9EF0-4F85189708BF}"/>
          </ac:spMkLst>
        </pc:spChg>
        <pc:spChg chg="mod">
          <ac:chgData name="Konstantin Kozetov" userId="f7650054-e134-44fe-abd0-69be07dffc62" providerId="ADAL" clId="{CCB77A4E-19C5-4177-BC97-7464213AE87A}" dt="2021-08-17T19:48:52.737" v="3116" actId="571"/>
          <ac:spMkLst>
            <pc:docMk/>
            <pc:sldMk cId="2262601331" sldId="1616"/>
            <ac:spMk id="242" creationId="{720716B7-E3D8-416E-ADF7-04025EF84B95}"/>
          </ac:spMkLst>
        </pc:spChg>
        <pc:spChg chg="mod">
          <ac:chgData name="Konstantin Kozetov" userId="f7650054-e134-44fe-abd0-69be07dffc62" providerId="ADAL" clId="{CCB77A4E-19C5-4177-BC97-7464213AE87A}" dt="2021-08-17T19:48:52.737" v="3116" actId="571"/>
          <ac:spMkLst>
            <pc:docMk/>
            <pc:sldMk cId="2262601331" sldId="1616"/>
            <ac:spMk id="245" creationId="{A63F09B1-42A4-4402-8545-D13392102F39}"/>
          </ac:spMkLst>
        </pc:spChg>
        <pc:spChg chg="mod">
          <ac:chgData name="Konstantin Kozetov" userId="f7650054-e134-44fe-abd0-69be07dffc62" providerId="ADAL" clId="{CCB77A4E-19C5-4177-BC97-7464213AE87A}" dt="2021-08-17T19:48:52.737" v="3116" actId="571"/>
          <ac:spMkLst>
            <pc:docMk/>
            <pc:sldMk cId="2262601331" sldId="1616"/>
            <ac:spMk id="248" creationId="{D2BC700B-0E9E-40C2-BAE3-AC02130D02E9}"/>
          </ac:spMkLst>
        </pc:spChg>
        <pc:spChg chg="add mod">
          <ac:chgData name="Konstantin Kozetov" userId="f7650054-e134-44fe-abd0-69be07dffc62" providerId="ADAL" clId="{CCB77A4E-19C5-4177-BC97-7464213AE87A}" dt="2021-08-18T06:09:55.436" v="3131" actId="14100"/>
          <ac:spMkLst>
            <pc:docMk/>
            <pc:sldMk cId="2262601331" sldId="1616"/>
            <ac:spMk id="250" creationId="{228DEB31-ED13-4327-9372-ABAF4EA73FAD}"/>
          </ac:spMkLst>
        </pc:spChg>
        <pc:grpChg chg="add mod">
          <ac:chgData name="Konstantin Kozetov" userId="f7650054-e134-44fe-abd0-69be07dffc62" providerId="ADAL" clId="{CCB77A4E-19C5-4177-BC97-7464213AE87A}" dt="2021-08-17T19:48:58.265" v="3117" actId="1076"/>
          <ac:grpSpMkLst>
            <pc:docMk/>
            <pc:sldMk cId="2262601331" sldId="1616"/>
            <ac:grpSpMk id="3" creationId="{5B4D4B90-BF5B-4506-806E-FDB080558621}"/>
          </ac:grpSpMkLst>
        </pc:grpChg>
        <pc:grpChg chg="del">
          <ac:chgData name="Konstantin Kozetov" userId="f7650054-e134-44fe-abd0-69be07dffc62" providerId="ADAL" clId="{CCB77A4E-19C5-4177-BC97-7464213AE87A}" dt="2021-08-17T18:56:36.107" v="2003" actId="478"/>
          <ac:grpSpMkLst>
            <pc:docMk/>
            <pc:sldMk cId="2262601331" sldId="1616"/>
            <ac:grpSpMk id="4" creationId="{0BB9979D-B52C-45F1-AD1B-1F1297EA9BCA}"/>
          </ac:grpSpMkLst>
        </pc:grpChg>
        <pc:grpChg chg="add mod">
          <ac:chgData name="Konstantin Kozetov" userId="f7650054-e134-44fe-abd0-69be07dffc62" providerId="ADAL" clId="{CCB77A4E-19C5-4177-BC97-7464213AE87A}" dt="2021-08-17T19:44:24.651" v="3003" actId="1076"/>
          <ac:grpSpMkLst>
            <pc:docMk/>
            <pc:sldMk cId="2262601331" sldId="1616"/>
            <ac:grpSpMk id="5" creationId="{F7D61EE5-3041-47BD-ADEA-23C29FC5AF8A}"/>
          </ac:grpSpMkLst>
        </pc:grpChg>
        <pc:grpChg chg="add mod">
          <ac:chgData name="Konstantin Kozetov" userId="f7650054-e134-44fe-abd0-69be07dffc62" providerId="ADAL" clId="{CCB77A4E-19C5-4177-BC97-7464213AE87A}" dt="2021-08-17T19:44:22.891" v="3002" actId="1076"/>
          <ac:grpSpMkLst>
            <pc:docMk/>
            <pc:sldMk cId="2262601331" sldId="1616"/>
            <ac:grpSpMk id="7" creationId="{8765E3FE-55F8-4B88-B9A1-8B0CC8D97338}"/>
          </ac:grpSpMkLst>
        </pc:grpChg>
        <pc:grpChg chg="del">
          <ac:chgData name="Konstantin Kozetov" userId="f7650054-e134-44fe-abd0-69be07dffc62" providerId="ADAL" clId="{CCB77A4E-19C5-4177-BC97-7464213AE87A}" dt="2021-08-17T18:56:35.476" v="2002" actId="478"/>
          <ac:grpSpMkLst>
            <pc:docMk/>
            <pc:sldMk cId="2262601331" sldId="1616"/>
            <ac:grpSpMk id="9" creationId="{32B94146-BBAD-43BB-9E01-F0C2F9ABAFBF}"/>
          </ac:grpSpMkLst>
        </pc:grpChg>
        <pc:grpChg chg="add mod">
          <ac:chgData name="Konstantin Kozetov" userId="f7650054-e134-44fe-abd0-69be07dffc62" providerId="ADAL" clId="{CCB77A4E-19C5-4177-BC97-7464213AE87A}" dt="2021-08-17T19:48:58.265" v="3117" actId="1076"/>
          <ac:grpSpMkLst>
            <pc:docMk/>
            <pc:sldMk cId="2262601331" sldId="1616"/>
            <ac:grpSpMk id="10" creationId="{8EF43976-FA0F-4D5B-8D5A-36C275578E52}"/>
          </ac:grpSpMkLst>
        </pc:grpChg>
        <pc:grpChg chg="add mod">
          <ac:chgData name="Konstantin Kozetov" userId="f7650054-e134-44fe-abd0-69be07dffc62" providerId="ADAL" clId="{CCB77A4E-19C5-4177-BC97-7464213AE87A}" dt="2021-08-17T19:48:58.265" v="3117" actId="1076"/>
          <ac:grpSpMkLst>
            <pc:docMk/>
            <pc:sldMk cId="2262601331" sldId="1616"/>
            <ac:grpSpMk id="12" creationId="{3DAC5010-50FC-4DB0-9748-8963AEE62C1D}"/>
          </ac:grpSpMkLst>
        </pc:grpChg>
        <pc:grpChg chg="del">
          <ac:chgData name="Konstantin Kozetov" userId="f7650054-e134-44fe-abd0-69be07dffc62" providerId="ADAL" clId="{CCB77A4E-19C5-4177-BC97-7464213AE87A}" dt="2021-08-17T18:56:34.074" v="2000" actId="478"/>
          <ac:grpSpMkLst>
            <pc:docMk/>
            <pc:sldMk cId="2262601331" sldId="1616"/>
            <ac:grpSpMk id="13" creationId="{1C3A03AA-E72B-463E-AFF2-6D9D197ED28F}"/>
          </ac:grpSpMkLst>
        </pc:grpChg>
        <pc:grpChg chg="add mod">
          <ac:chgData name="Konstantin Kozetov" userId="f7650054-e134-44fe-abd0-69be07dffc62" providerId="ADAL" clId="{CCB77A4E-19C5-4177-BC97-7464213AE87A}" dt="2021-08-17T19:48:58.265" v="3117" actId="1076"/>
          <ac:grpSpMkLst>
            <pc:docMk/>
            <pc:sldMk cId="2262601331" sldId="1616"/>
            <ac:grpSpMk id="15" creationId="{AD1F44C2-D788-4900-8121-D1775FAEE35E}"/>
          </ac:grpSpMkLst>
        </pc:grpChg>
        <pc:grpChg chg="add del mod">
          <ac:chgData name="Konstantin Kozetov" userId="f7650054-e134-44fe-abd0-69be07dffc62" providerId="ADAL" clId="{CCB77A4E-19C5-4177-BC97-7464213AE87A}" dt="2021-08-17T19:23:38.745" v="2480" actId="165"/>
          <ac:grpSpMkLst>
            <pc:docMk/>
            <pc:sldMk cId="2262601331" sldId="1616"/>
            <ac:grpSpMk id="16" creationId="{13E32CAD-4DCC-4C8F-8C3A-6F6B751C4C36}"/>
          </ac:grpSpMkLst>
        </pc:grpChg>
        <pc:grpChg chg="del">
          <ac:chgData name="Konstantin Kozetov" userId="f7650054-e134-44fe-abd0-69be07dffc62" providerId="ADAL" clId="{CCB77A4E-19C5-4177-BC97-7464213AE87A}" dt="2021-08-17T18:56:33.492" v="1999" actId="478"/>
          <ac:grpSpMkLst>
            <pc:docMk/>
            <pc:sldMk cId="2262601331" sldId="1616"/>
            <ac:grpSpMk id="19" creationId="{FCDB0A36-093D-43F3-AECB-18AD1A6ECCCC}"/>
          </ac:grpSpMkLst>
        </pc:grpChg>
        <pc:grpChg chg="add del mod">
          <ac:chgData name="Konstantin Kozetov" userId="f7650054-e134-44fe-abd0-69be07dffc62" providerId="ADAL" clId="{CCB77A4E-19C5-4177-BC97-7464213AE87A}" dt="2021-08-17T19:20:33.885" v="2425" actId="165"/>
          <ac:grpSpMkLst>
            <pc:docMk/>
            <pc:sldMk cId="2262601331" sldId="1616"/>
            <ac:grpSpMk id="20" creationId="{B5789B6B-7738-4C05-9793-119A04FFD6E7}"/>
          </ac:grpSpMkLst>
        </pc:grpChg>
        <pc:grpChg chg="add del mod">
          <ac:chgData name="Konstantin Kozetov" userId="f7650054-e134-44fe-abd0-69be07dffc62" providerId="ADAL" clId="{CCB77A4E-19C5-4177-BC97-7464213AE87A}" dt="2021-08-17T19:20:57.194" v="2432" actId="165"/>
          <ac:grpSpMkLst>
            <pc:docMk/>
            <pc:sldMk cId="2262601331" sldId="1616"/>
            <ac:grpSpMk id="21" creationId="{197D3005-F0C5-49CC-86AD-AD08D29F7D3C}"/>
          </ac:grpSpMkLst>
        </pc:grpChg>
        <pc:grpChg chg="add mod">
          <ac:chgData name="Konstantin Kozetov" userId="f7650054-e134-44fe-abd0-69be07dffc62" providerId="ADAL" clId="{CCB77A4E-19C5-4177-BC97-7464213AE87A}" dt="2021-08-17T19:38:52.340" v="2854" actId="14100"/>
          <ac:grpSpMkLst>
            <pc:docMk/>
            <pc:sldMk cId="2262601331" sldId="1616"/>
            <ac:grpSpMk id="22" creationId="{D0F716BD-F3CC-44FA-90D3-66B384C31009}"/>
          </ac:grpSpMkLst>
        </pc:grpChg>
        <pc:grpChg chg="add mod">
          <ac:chgData name="Konstantin Kozetov" userId="f7650054-e134-44fe-abd0-69be07dffc62" providerId="ADAL" clId="{CCB77A4E-19C5-4177-BC97-7464213AE87A}" dt="2021-08-17T19:38:52.340" v="2854" actId="14100"/>
          <ac:grpSpMkLst>
            <pc:docMk/>
            <pc:sldMk cId="2262601331" sldId="1616"/>
            <ac:grpSpMk id="23" creationId="{770CB344-2BCF-42EE-9247-C7EF4DDC8629}"/>
          </ac:grpSpMkLst>
        </pc:grpChg>
        <pc:grpChg chg="del">
          <ac:chgData name="Konstantin Kozetov" userId="f7650054-e134-44fe-abd0-69be07dffc62" providerId="ADAL" clId="{CCB77A4E-19C5-4177-BC97-7464213AE87A}" dt="2021-08-17T18:56:32.806" v="1998" actId="478"/>
          <ac:grpSpMkLst>
            <pc:docMk/>
            <pc:sldMk cId="2262601331" sldId="1616"/>
            <ac:grpSpMk id="24" creationId="{5189E795-E55C-4C94-A985-F2BFEAF36233}"/>
          </ac:grpSpMkLst>
        </pc:grpChg>
        <pc:grpChg chg="add mod">
          <ac:chgData name="Konstantin Kozetov" userId="f7650054-e134-44fe-abd0-69be07dffc62" providerId="ADAL" clId="{CCB77A4E-19C5-4177-BC97-7464213AE87A}" dt="2021-08-17T19:48:58.265" v="3117" actId="1076"/>
          <ac:grpSpMkLst>
            <pc:docMk/>
            <pc:sldMk cId="2262601331" sldId="1616"/>
            <ac:grpSpMk id="26" creationId="{FCED9C3C-F2A1-452C-B985-84D1F8AE74E1}"/>
          </ac:grpSpMkLst>
        </pc:grpChg>
        <pc:grpChg chg="add mod">
          <ac:chgData name="Konstantin Kozetov" userId="f7650054-e134-44fe-abd0-69be07dffc62" providerId="ADAL" clId="{CCB77A4E-19C5-4177-BC97-7464213AE87A}" dt="2021-08-17T19:38:52.340" v="2854" actId="14100"/>
          <ac:grpSpMkLst>
            <pc:docMk/>
            <pc:sldMk cId="2262601331" sldId="1616"/>
            <ac:grpSpMk id="29" creationId="{8EA0B7CF-FC4A-415F-A10A-97E502BEED22}"/>
          </ac:grpSpMkLst>
        </pc:grpChg>
        <pc:grpChg chg="del">
          <ac:chgData name="Konstantin Kozetov" userId="f7650054-e134-44fe-abd0-69be07dffc62" providerId="ADAL" clId="{CCB77A4E-19C5-4177-BC97-7464213AE87A}" dt="2021-08-17T18:56:36.704" v="2004" actId="478"/>
          <ac:grpSpMkLst>
            <pc:docMk/>
            <pc:sldMk cId="2262601331" sldId="1616"/>
            <ac:grpSpMk id="30" creationId="{627F2643-5AC7-4331-A5A7-A3153EBCB72E}"/>
          </ac:grpSpMkLst>
        </pc:grpChg>
        <pc:grpChg chg="del">
          <ac:chgData name="Konstantin Kozetov" userId="f7650054-e134-44fe-abd0-69be07dffc62" providerId="ADAL" clId="{CCB77A4E-19C5-4177-BC97-7464213AE87A}" dt="2021-08-17T18:56:34.770" v="2001" actId="478"/>
          <ac:grpSpMkLst>
            <pc:docMk/>
            <pc:sldMk cId="2262601331" sldId="1616"/>
            <ac:grpSpMk id="33" creationId="{B885C211-4013-4A21-BD30-703EA4048AFA}"/>
          </ac:grpSpMkLst>
        </pc:grpChg>
        <pc:grpChg chg="add mod">
          <ac:chgData name="Konstantin Kozetov" userId="f7650054-e134-44fe-abd0-69be07dffc62" providerId="ADAL" clId="{CCB77A4E-19C5-4177-BC97-7464213AE87A}" dt="2021-08-17T19:38:52.340" v="2854" actId="14100"/>
          <ac:grpSpMkLst>
            <pc:docMk/>
            <pc:sldMk cId="2262601331" sldId="1616"/>
            <ac:grpSpMk id="34" creationId="{F827E71A-C29E-41D3-93AA-E605676A390B}"/>
          </ac:grpSpMkLst>
        </pc:grpChg>
        <pc:grpChg chg="add mod">
          <ac:chgData name="Konstantin Kozetov" userId="f7650054-e134-44fe-abd0-69be07dffc62" providerId="ADAL" clId="{CCB77A4E-19C5-4177-BC97-7464213AE87A}" dt="2021-08-17T19:48:58.265" v="3117" actId="1076"/>
          <ac:grpSpMkLst>
            <pc:docMk/>
            <pc:sldMk cId="2262601331" sldId="1616"/>
            <ac:grpSpMk id="35" creationId="{41738A16-5C07-4929-AB2E-10CC3B8BFF03}"/>
          </ac:grpSpMkLst>
        </pc:grpChg>
        <pc:grpChg chg="add mod">
          <ac:chgData name="Konstantin Kozetov" userId="f7650054-e134-44fe-abd0-69be07dffc62" providerId="ADAL" clId="{CCB77A4E-19C5-4177-BC97-7464213AE87A}" dt="2021-08-17T19:38:52.340" v="2854" actId="14100"/>
          <ac:grpSpMkLst>
            <pc:docMk/>
            <pc:sldMk cId="2262601331" sldId="1616"/>
            <ac:grpSpMk id="36" creationId="{975FEB67-1BAD-4DFD-ACDB-44BCB7F73949}"/>
          </ac:grpSpMkLst>
        </pc:grpChg>
        <pc:grpChg chg="add mod">
          <ac:chgData name="Konstantin Kozetov" userId="f7650054-e134-44fe-abd0-69be07dffc62" providerId="ADAL" clId="{CCB77A4E-19C5-4177-BC97-7464213AE87A}" dt="2021-08-17T19:48:46.130" v="3113" actId="1076"/>
          <ac:grpSpMkLst>
            <pc:docMk/>
            <pc:sldMk cId="2262601331" sldId="1616"/>
            <ac:grpSpMk id="37" creationId="{C0F60EE6-7731-4B1B-8C7D-2909A970E0E3}"/>
          </ac:grpSpMkLst>
        </pc:grpChg>
        <pc:grpChg chg="add mod">
          <ac:chgData name="Konstantin Kozetov" userId="f7650054-e134-44fe-abd0-69be07dffc62" providerId="ADAL" clId="{CCB77A4E-19C5-4177-BC97-7464213AE87A}" dt="2021-08-17T19:48:21.555" v="3106" actId="1076"/>
          <ac:grpSpMkLst>
            <pc:docMk/>
            <pc:sldMk cId="2262601331" sldId="1616"/>
            <ac:grpSpMk id="38" creationId="{23CB65BB-B0E9-4878-AD50-4162F8500DD2}"/>
          </ac:grpSpMkLst>
        </pc:grpChg>
        <pc:grpChg chg="add mod">
          <ac:chgData name="Konstantin Kozetov" userId="f7650054-e134-44fe-abd0-69be07dffc62" providerId="ADAL" clId="{CCB77A4E-19C5-4177-BC97-7464213AE87A}" dt="2021-08-17T19:48:23.247" v="3107" actId="1076"/>
          <ac:grpSpMkLst>
            <pc:docMk/>
            <pc:sldMk cId="2262601331" sldId="1616"/>
            <ac:grpSpMk id="39" creationId="{F9E027A8-CDC5-42B0-8A48-A48EF1B90F57}"/>
          </ac:grpSpMkLst>
        </pc:grpChg>
        <pc:grpChg chg="add mod">
          <ac:chgData name="Konstantin Kozetov" userId="f7650054-e134-44fe-abd0-69be07dffc62" providerId="ADAL" clId="{CCB77A4E-19C5-4177-BC97-7464213AE87A}" dt="2021-08-17T19:48:58.265" v="3117" actId="1076"/>
          <ac:grpSpMkLst>
            <pc:docMk/>
            <pc:sldMk cId="2262601331" sldId="1616"/>
            <ac:grpSpMk id="40" creationId="{8A367ED2-1B7B-4C5B-856D-D179A623F17B}"/>
          </ac:grpSpMkLst>
        </pc:grpChg>
        <pc:grpChg chg="add mod">
          <ac:chgData name="Konstantin Kozetov" userId="f7650054-e134-44fe-abd0-69be07dffc62" providerId="ADAL" clId="{CCB77A4E-19C5-4177-BC97-7464213AE87A}" dt="2021-08-17T19:48:58.265" v="3117" actId="1076"/>
          <ac:grpSpMkLst>
            <pc:docMk/>
            <pc:sldMk cId="2262601331" sldId="1616"/>
            <ac:grpSpMk id="41" creationId="{9512A437-94E4-4177-B337-E8351BB19B0E}"/>
          </ac:grpSpMkLst>
        </pc:grpChg>
        <pc:grpChg chg="add mod">
          <ac:chgData name="Konstantin Kozetov" userId="f7650054-e134-44fe-abd0-69be07dffc62" providerId="ADAL" clId="{CCB77A4E-19C5-4177-BC97-7464213AE87A}" dt="2021-08-17T19:47:33.209" v="3089" actId="1038"/>
          <ac:grpSpMkLst>
            <pc:docMk/>
            <pc:sldMk cId="2262601331" sldId="1616"/>
            <ac:grpSpMk id="42" creationId="{130B506F-22B9-4511-939F-30BF4852C95C}"/>
          </ac:grpSpMkLst>
        </pc:grpChg>
        <pc:grpChg chg="add mod">
          <ac:chgData name="Konstantin Kozetov" userId="f7650054-e134-44fe-abd0-69be07dffc62" providerId="ADAL" clId="{CCB77A4E-19C5-4177-BC97-7464213AE87A}" dt="2021-08-17T19:45:39.922" v="3015" actId="1076"/>
          <ac:grpSpMkLst>
            <pc:docMk/>
            <pc:sldMk cId="2262601331" sldId="1616"/>
            <ac:grpSpMk id="43" creationId="{15EDC02D-DF36-4C6C-AC95-E8E3DD533625}"/>
          </ac:grpSpMkLst>
        </pc:grpChg>
        <pc:grpChg chg="add mod">
          <ac:chgData name="Konstantin Kozetov" userId="f7650054-e134-44fe-abd0-69be07dffc62" providerId="ADAL" clId="{CCB77A4E-19C5-4177-BC97-7464213AE87A}" dt="2021-08-17T19:48:48.798" v="3114" actId="1076"/>
          <ac:grpSpMkLst>
            <pc:docMk/>
            <pc:sldMk cId="2262601331" sldId="1616"/>
            <ac:grpSpMk id="44" creationId="{8ED6848A-CEAE-443A-865A-2D9B929A0250}"/>
          </ac:grpSpMkLst>
        </pc:grpChg>
        <pc:grpChg chg="add mod">
          <ac:chgData name="Konstantin Kozetov" userId="f7650054-e134-44fe-abd0-69be07dffc62" providerId="ADAL" clId="{CCB77A4E-19C5-4177-BC97-7464213AE87A}" dt="2021-08-17T19:48:09.003" v="3100" actId="1076"/>
          <ac:grpSpMkLst>
            <pc:docMk/>
            <pc:sldMk cId="2262601331" sldId="1616"/>
            <ac:grpSpMk id="45" creationId="{F73A56FA-93C6-465D-8340-47381008ACF9}"/>
          </ac:grpSpMkLst>
        </pc:grpChg>
        <pc:grpChg chg="add mod">
          <ac:chgData name="Konstantin Kozetov" userId="f7650054-e134-44fe-abd0-69be07dffc62" providerId="ADAL" clId="{CCB77A4E-19C5-4177-BC97-7464213AE87A}" dt="2021-08-17T19:43:18.508" v="2975" actId="1076"/>
          <ac:grpSpMkLst>
            <pc:docMk/>
            <pc:sldMk cId="2262601331" sldId="1616"/>
            <ac:grpSpMk id="46" creationId="{66DDB9D4-4413-4A8D-86A7-42D5E8A2E929}"/>
          </ac:grpSpMkLst>
        </pc:grpChg>
        <pc:grpChg chg="add mod">
          <ac:chgData name="Konstantin Kozetov" userId="f7650054-e134-44fe-abd0-69be07dffc62" providerId="ADAL" clId="{CCB77A4E-19C5-4177-BC97-7464213AE87A}" dt="2021-08-17T19:48:12.178" v="3101" actId="1076"/>
          <ac:grpSpMkLst>
            <pc:docMk/>
            <pc:sldMk cId="2262601331" sldId="1616"/>
            <ac:grpSpMk id="47" creationId="{263B0C78-1B47-407B-BAF0-16D2B26259DB}"/>
          </ac:grpSpMkLst>
        </pc:grpChg>
        <pc:grpChg chg="add mod">
          <ac:chgData name="Konstantin Kozetov" userId="f7650054-e134-44fe-abd0-69be07dffc62" providerId="ADAL" clId="{CCB77A4E-19C5-4177-BC97-7464213AE87A}" dt="2021-08-17T19:48:03.891" v="3098" actId="1076"/>
          <ac:grpSpMkLst>
            <pc:docMk/>
            <pc:sldMk cId="2262601331" sldId="1616"/>
            <ac:grpSpMk id="51" creationId="{BD1ECAE9-B4F4-4C3E-9B7B-0AB5A8D32935}"/>
          </ac:grpSpMkLst>
        </pc:grpChg>
        <pc:grpChg chg="add mod">
          <ac:chgData name="Konstantin Kozetov" userId="f7650054-e134-44fe-abd0-69be07dffc62" providerId="ADAL" clId="{CCB77A4E-19C5-4177-BC97-7464213AE87A}" dt="2021-08-17T19:48:25.374" v="3108" actId="1076"/>
          <ac:grpSpMkLst>
            <pc:docMk/>
            <pc:sldMk cId="2262601331" sldId="1616"/>
            <ac:grpSpMk id="67" creationId="{6C42468B-726F-45B0-9104-C4C9FBB3CCBF}"/>
          </ac:grpSpMkLst>
        </pc:grpChg>
        <pc:grpChg chg="add mod">
          <ac:chgData name="Konstantin Kozetov" userId="f7650054-e134-44fe-abd0-69be07dffc62" providerId="ADAL" clId="{CCB77A4E-19C5-4177-BC97-7464213AE87A}" dt="2021-08-17T19:47:33.209" v="3089" actId="1038"/>
          <ac:grpSpMkLst>
            <pc:docMk/>
            <pc:sldMk cId="2262601331" sldId="1616"/>
            <ac:grpSpMk id="73" creationId="{55C3813C-99FA-4C58-B232-C161793FED05}"/>
          </ac:grpSpMkLst>
        </pc:grpChg>
        <pc:grpChg chg="add mod">
          <ac:chgData name="Konstantin Kozetov" userId="f7650054-e134-44fe-abd0-69be07dffc62" providerId="ADAL" clId="{CCB77A4E-19C5-4177-BC97-7464213AE87A}" dt="2021-08-17T19:47:06.135" v="3057" actId="1037"/>
          <ac:grpSpMkLst>
            <pc:docMk/>
            <pc:sldMk cId="2262601331" sldId="1616"/>
            <ac:grpSpMk id="76" creationId="{1FD514D6-2525-444A-B742-61C5571D717F}"/>
          </ac:grpSpMkLst>
        </pc:grpChg>
        <pc:grpChg chg="add mod">
          <ac:chgData name="Konstantin Kozetov" userId="f7650054-e134-44fe-abd0-69be07dffc62" providerId="ADAL" clId="{CCB77A4E-19C5-4177-BC97-7464213AE87A}" dt="2021-08-17T19:45:23.678" v="3012" actId="1076"/>
          <ac:grpSpMkLst>
            <pc:docMk/>
            <pc:sldMk cId="2262601331" sldId="1616"/>
            <ac:grpSpMk id="79" creationId="{E697C441-3383-464C-8B1B-34620035667E}"/>
          </ac:grpSpMkLst>
        </pc:grpChg>
        <pc:grpChg chg="add mod">
          <ac:chgData name="Konstantin Kozetov" userId="f7650054-e134-44fe-abd0-69be07dffc62" providerId="ADAL" clId="{CCB77A4E-19C5-4177-BC97-7464213AE87A}" dt="2021-08-17T19:38:52.340" v="2854" actId="14100"/>
          <ac:grpSpMkLst>
            <pc:docMk/>
            <pc:sldMk cId="2262601331" sldId="1616"/>
            <ac:grpSpMk id="83" creationId="{3C1F01F0-A72F-4C88-BB64-31B094C4FF74}"/>
          </ac:grpSpMkLst>
        </pc:grpChg>
        <pc:grpChg chg="add mod">
          <ac:chgData name="Konstantin Kozetov" userId="f7650054-e134-44fe-abd0-69be07dffc62" providerId="ADAL" clId="{CCB77A4E-19C5-4177-BC97-7464213AE87A}" dt="2021-08-17T19:48:15.699" v="3103" actId="1076"/>
          <ac:grpSpMkLst>
            <pc:docMk/>
            <pc:sldMk cId="2262601331" sldId="1616"/>
            <ac:grpSpMk id="95" creationId="{1B46C4E6-810A-4B6E-9022-975373032351}"/>
          </ac:grpSpMkLst>
        </pc:grpChg>
        <pc:grpChg chg="add mod">
          <ac:chgData name="Konstantin Kozetov" userId="f7650054-e134-44fe-abd0-69be07dffc62" providerId="ADAL" clId="{CCB77A4E-19C5-4177-BC97-7464213AE87A}" dt="2021-08-17T19:47:06.135" v="3057" actId="1037"/>
          <ac:grpSpMkLst>
            <pc:docMk/>
            <pc:sldMk cId="2262601331" sldId="1616"/>
            <ac:grpSpMk id="98" creationId="{8B43A82E-6384-4FAF-8E93-D03ED72BA351}"/>
          </ac:grpSpMkLst>
        </pc:grpChg>
        <pc:grpChg chg="add mod">
          <ac:chgData name="Konstantin Kozetov" userId="f7650054-e134-44fe-abd0-69be07dffc62" providerId="ADAL" clId="{CCB77A4E-19C5-4177-BC97-7464213AE87A}" dt="2021-08-17T19:12:07.190" v="2226" actId="571"/>
          <ac:grpSpMkLst>
            <pc:docMk/>
            <pc:sldMk cId="2262601331" sldId="1616"/>
            <ac:grpSpMk id="103" creationId="{4E4AFAC8-E51F-4367-B630-CF81EDE08324}"/>
          </ac:grpSpMkLst>
        </pc:grpChg>
        <pc:grpChg chg="add mod">
          <ac:chgData name="Konstantin Kozetov" userId="f7650054-e134-44fe-abd0-69be07dffc62" providerId="ADAL" clId="{CCB77A4E-19C5-4177-BC97-7464213AE87A}" dt="2021-08-17T19:12:07.190" v="2226" actId="571"/>
          <ac:grpSpMkLst>
            <pc:docMk/>
            <pc:sldMk cId="2262601331" sldId="1616"/>
            <ac:grpSpMk id="107" creationId="{D6099FAE-C14B-4092-A1CE-7455BEE8C6ED}"/>
          </ac:grpSpMkLst>
        </pc:grpChg>
        <pc:grpChg chg="add mod">
          <ac:chgData name="Konstantin Kozetov" userId="f7650054-e134-44fe-abd0-69be07dffc62" providerId="ADAL" clId="{CCB77A4E-19C5-4177-BC97-7464213AE87A}" dt="2021-08-17T19:48:58.265" v="3117" actId="1076"/>
          <ac:grpSpMkLst>
            <pc:docMk/>
            <pc:sldMk cId="2262601331" sldId="1616"/>
            <ac:grpSpMk id="114" creationId="{953F4ECB-38A4-4530-AC39-7E0861D50A78}"/>
          </ac:grpSpMkLst>
        </pc:grpChg>
        <pc:grpChg chg="add mod">
          <ac:chgData name="Konstantin Kozetov" userId="f7650054-e134-44fe-abd0-69be07dffc62" providerId="ADAL" clId="{CCB77A4E-19C5-4177-BC97-7464213AE87A}" dt="2021-08-17T19:48:17.685" v="3104" actId="1076"/>
          <ac:grpSpMkLst>
            <pc:docMk/>
            <pc:sldMk cId="2262601331" sldId="1616"/>
            <ac:grpSpMk id="119" creationId="{6F9CD4FB-BB6B-43DF-B6AA-667554358733}"/>
          </ac:grpSpMkLst>
        </pc:grpChg>
        <pc:grpChg chg="add mod">
          <ac:chgData name="Konstantin Kozetov" userId="f7650054-e134-44fe-abd0-69be07dffc62" providerId="ADAL" clId="{CCB77A4E-19C5-4177-BC97-7464213AE87A}" dt="2021-08-17T19:47:06.135" v="3057" actId="1037"/>
          <ac:grpSpMkLst>
            <pc:docMk/>
            <pc:sldMk cId="2262601331" sldId="1616"/>
            <ac:grpSpMk id="126" creationId="{3F8827AF-6C82-40AD-A85E-C7FF702A1A07}"/>
          </ac:grpSpMkLst>
        </pc:grpChg>
        <pc:grpChg chg="add mod">
          <ac:chgData name="Konstantin Kozetov" userId="f7650054-e134-44fe-abd0-69be07dffc62" providerId="ADAL" clId="{CCB77A4E-19C5-4177-BC97-7464213AE87A}" dt="2021-08-17T19:47:52.632" v="3093" actId="1076"/>
          <ac:grpSpMkLst>
            <pc:docMk/>
            <pc:sldMk cId="2262601331" sldId="1616"/>
            <ac:grpSpMk id="136" creationId="{A53C38A8-4A5E-4B65-8467-4994999BAC13}"/>
          </ac:grpSpMkLst>
        </pc:grpChg>
        <pc:grpChg chg="add mod">
          <ac:chgData name="Konstantin Kozetov" userId="f7650054-e134-44fe-abd0-69be07dffc62" providerId="ADAL" clId="{CCB77A4E-19C5-4177-BC97-7464213AE87A}" dt="2021-08-17T19:48:19.575" v="3105" actId="1076"/>
          <ac:grpSpMkLst>
            <pc:docMk/>
            <pc:sldMk cId="2262601331" sldId="1616"/>
            <ac:grpSpMk id="140" creationId="{C10AC3FA-2B07-48CF-94EF-B4DC09A5656D}"/>
          </ac:grpSpMkLst>
        </pc:grpChg>
        <pc:grpChg chg="add mod">
          <ac:chgData name="Konstantin Kozetov" userId="f7650054-e134-44fe-abd0-69be07dffc62" providerId="ADAL" clId="{CCB77A4E-19C5-4177-BC97-7464213AE87A}" dt="2021-08-17T19:48:13.983" v="3102" actId="1076"/>
          <ac:grpSpMkLst>
            <pc:docMk/>
            <pc:sldMk cId="2262601331" sldId="1616"/>
            <ac:grpSpMk id="156" creationId="{F929AD4C-544D-47A9-9307-B8401062E1DF}"/>
          </ac:grpSpMkLst>
        </pc:grpChg>
        <pc:grpChg chg="add mod">
          <ac:chgData name="Konstantin Kozetov" userId="f7650054-e134-44fe-abd0-69be07dffc62" providerId="ADAL" clId="{CCB77A4E-19C5-4177-BC97-7464213AE87A}" dt="2021-08-17T19:47:13.864" v="3059" actId="1076"/>
          <ac:grpSpMkLst>
            <pc:docMk/>
            <pc:sldMk cId="2262601331" sldId="1616"/>
            <ac:grpSpMk id="159" creationId="{3577B7A9-4FDC-4613-BBE9-9C7146AE493B}"/>
          </ac:grpSpMkLst>
        </pc:grpChg>
        <pc:grpChg chg="add mod">
          <ac:chgData name="Konstantin Kozetov" userId="f7650054-e134-44fe-abd0-69be07dffc62" providerId="ADAL" clId="{CCB77A4E-19C5-4177-BC97-7464213AE87A}" dt="2021-08-17T19:47:06.135" v="3057" actId="1037"/>
          <ac:grpSpMkLst>
            <pc:docMk/>
            <pc:sldMk cId="2262601331" sldId="1616"/>
            <ac:grpSpMk id="171" creationId="{FA018135-649F-4908-843E-201709004328}"/>
          </ac:grpSpMkLst>
        </pc:grpChg>
        <pc:grpChg chg="add mod">
          <ac:chgData name="Konstantin Kozetov" userId="f7650054-e134-44fe-abd0-69be07dffc62" providerId="ADAL" clId="{CCB77A4E-19C5-4177-BC97-7464213AE87A}" dt="2021-08-17T19:47:56.372" v="3095" actId="1076"/>
          <ac:grpSpMkLst>
            <pc:docMk/>
            <pc:sldMk cId="2262601331" sldId="1616"/>
            <ac:grpSpMk id="174" creationId="{AB10CA3F-E7C2-4B80-8C31-B5AC80A9929A}"/>
          </ac:grpSpMkLst>
        </pc:grpChg>
        <pc:grpChg chg="add mod">
          <ac:chgData name="Konstantin Kozetov" userId="f7650054-e134-44fe-abd0-69be07dffc62" providerId="ADAL" clId="{CCB77A4E-19C5-4177-BC97-7464213AE87A}" dt="2021-08-17T19:34:48.913" v="2741" actId="571"/>
          <ac:grpSpMkLst>
            <pc:docMk/>
            <pc:sldMk cId="2262601331" sldId="1616"/>
            <ac:grpSpMk id="178" creationId="{B16D9ED4-3C52-4389-BA6C-6E82AF02956B}"/>
          </ac:grpSpMkLst>
        </pc:grpChg>
        <pc:grpChg chg="add mod">
          <ac:chgData name="Konstantin Kozetov" userId="f7650054-e134-44fe-abd0-69be07dffc62" providerId="ADAL" clId="{CCB77A4E-19C5-4177-BC97-7464213AE87A}" dt="2021-08-17T19:47:06.135" v="3057" actId="1037"/>
          <ac:grpSpMkLst>
            <pc:docMk/>
            <pc:sldMk cId="2262601331" sldId="1616"/>
            <ac:grpSpMk id="181" creationId="{2D68DBFF-4F32-4D93-B98B-6D07E909E859}"/>
          </ac:grpSpMkLst>
        </pc:grpChg>
        <pc:grpChg chg="add mod">
          <ac:chgData name="Konstantin Kozetov" userId="f7650054-e134-44fe-abd0-69be07dffc62" providerId="ADAL" clId="{CCB77A4E-19C5-4177-BC97-7464213AE87A}" dt="2021-08-17T19:48:46.130" v="3113" actId="1076"/>
          <ac:grpSpMkLst>
            <pc:docMk/>
            <pc:sldMk cId="2262601331" sldId="1616"/>
            <ac:grpSpMk id="188" creationId="{99B0961B-45D1-4F02-8C6C-08EEF3DD0EB1}"/>
          </ac:grpSpMkLst>
        </pc:grpChg>
        <pc:grpChg chg="add mod">
          <ac:chgData name="Konstantin Kozetov" userId="f7650054-e134-44fe-abd0-69be07dffc62" providerId="ADAL" clId="{CCB77A4E-19C5-4177-BC97-7464213AE87A}" dt="2021-08-17T19:48:06.638" v="3099" actId="1076"/>
          <ac:grpSpMkLst>
            <pc:docMk/>
            <pc:sldMk cId="2262601331" sldId="1616"/>
            <ac:grpSpMk id="191" creationId="{4C018C92-E06E-4166-A9ED-260B5F4D2681}"/>
          </ac:grpSpMkLst>
        </pc:grpChg>
        <pc:grpChg chg="add mod">
          <ac:chgData name="Konstantin Kozetov" userId="f7650054-e134-44fe-abd0-69be07dffc62" providerId="ADAL" clId="{CCB77A4E-19C5-4177-BC97-7464213AE87A}" dt="2021-08-17T19:48:48.798" v="3114" actId="1076"/>
          <ac:grpSpMkLst>
            <pc:docMk/>
            <pc:sldMk cId="2262601331" sldId="1616"/>
            <ac:grpSpMk id="197" creationId="{5FCFF80D-55DA-471E-A3EE-2FB5D5BB5DDB}"/>
          </ac:grpSpMkLst>
        </pc:grpChg>
        <pc:grpChg chg="add mod">
          <ac:chgData name="Konstantin Kozetov" userId="f7650054-e134-44fe-abd0-69be07dffc62" providerId="ADAL" clId="{CCB77A4E-19C5-4177-BC97-7464213AE87A}" dt="2021-08-17T19:47:33.209" v="3089" actId="1038"/>
          <ac:grpSpMkLst>
            <pc:docMk/>
            <pc:sldMk cId="2262601331" sldId="1616"/>
            <ac:grpSpMk id="200" creationId="{D8DFE7C0-5F52-444D-8097-E3CB8F75615F}"/>
          </ac:grpSpMkLst>
        </pc:grpChg>
        <pc:grpChg chg="add mod">
          <ac:chgData name="Konstantin Kozetov" userId="f7650054-e134-44fe-abd0-69be07dffc62" providerId="ADAL" clId="{CCB77A4E-19C5-4177-BC97-7464213AE87A}" dt="2021-08-17T19:47:33.209" v="3089" actId="1038"/>
          <ac:grpSpMkLst>
            <pc:docMk/>
            <pc:sldMk cId="2262601331" sldId="1616"/>
            <ac:grpSpMk id="203" creationId="{A58EFB9A-A4BB-4E21-A154-E78559183BD1}"/>
          </ac:grpSpMkLst>
        </pc:grpChg>
        <pc:grpChg chg="add mod">
          <ac:chgData name="Konstantin Kozetov" userId="f7650054-e134-44fe-abd0-69be07dffc62" providerId="ADAL" clId="{CCB77A4E-19C5-4177-BC97-7464213AE87A}" dt="2021-08-17T19:47:06.135" v="3057" actId="1037"/>
          <ac:grpSpMkLst>
            <pc:docMk/>
            <pc:sldMk cId="2262601331" sldId="1616"/>
            <ac:grpSpMk id="209" creationId="{777D19F4-59BC-447B-8B23-8ADE746E85B9}"/>
          </ac:grpSpMkLst>
        </pc:grpChg>
        <pc:grpChg chg="add del mod">
          <ac:chgData name="Konstantin Kozetov" userId="f7650054-e134-44fe-abd0-69be07dffc62" providerId="ADAL" clId="{CCB77A4E-19C5-4177-BC97-7464213AE87A}" dt="2021-08-17T19:42:14.612" v="2942" actId="478"/>
          <ac:grpSpMkLst>
            <pc:docMk/>
            <pc:sldMk cId="2262601331" sldId="1616"/>
            <ac:grpSpMk id="218" creationId="{345F979E-6BE9-4586-9466-4A19A8533D64}"/>
          </ac:grpSpMkLst>
        </pc:grpChg>
        <pc:grpChg chg="add mod">
          <ac:chgData name="Konstantin Kozetov" userId="f7650054-e134-44fe-abd0-69be07dffc62" providerId="ADAL" clId="{CCB77A4E-19C5-4177-BC97-7464213AE87A}" dt="2021-08-17T19:48:52.737" v="3116" actId="571"/>
          <ac:grpSpMkLst>
            <pc:docMk/>
            <pc:sldMk cId="2262601331" sldId="1616"/>
            <ac:grpSpMk id="240" creationId="{FA565E89-2E5C-44BB-BEE0-2E44829EC5B5}"/>
          </ac:grpSpMkLst>
        </pc:grpChg>
        <pc:grpChg chg="add mod">
          <ac:chgData name="Konstantin Kozetov" userId="f7650054-e134-44fe-abd0-69be07dffc62" providerId="ADAL" clId="{CCB77A4E-19C5-4177-BC97-7464213AE87A}" dt="2021-08-17T19:48:52.737" v="3116" actId="571"/>
          <ac:grpSpMkLst>
            <pc:docMk/>
            <pc:sldMk cId="2262601331" sldId="1616"/>
            <ac:grpSpMk id="243" creationId="{7D4851B9-814F-4F4C-AEC6-84729E3378AD}"/>
          </ac:grpSpMkLst>
        </pc:grpChg>
        <pc:grpChg chg="add mod">
          <ac:chgData name="Konstantin Kozetov" userId="f7650054-e134-44fe-abd0-69be07dffc62" providerId="ADAL" clId="{CCB77A4E-19C5-4177-BC97-7464213AE87A}" dt="2021-08-17T19:48:52.737" v="3116" actId="571"/>
          <ac:grpSpMkLst>
            <pc:docMk/>
            <pc:sldMk cId="2262601331" sldId="1616"/>
            <ac:grpSpMk id="246" creationId="{0B0BF4F3-9655-4285-B819-11D63BE2C252}"/>
          </ac:grpSpMkLst>
        </pc:grpChg>
        <pc:picChg chg="mod">
          <ac:chgData name="Konstantin Kozetov" userId="f7650054-e134-44fe-abd0-69be07dffc62" providerId="ADAL" clId="{CCB77A4E-19C5-4177-BC97-7464213AE87A}" dt="2021-08-17T19:48:25.374" v="3108" actId="1076"/>
          <ac:picMkLst>
            <pc:docMk/>
            <pc:sldMk cId="2262601331" sldId="1616"/>
            <ac:picMk id="68" creationId="{9065D882-5ECE-4789-A4E7-D0474EEEF455}"/>
          </ac:picMkLst>
        </pc:picChg>
        <pc:picChg chg="mod">
          <ac:chgData name="Konstantin Kozetov" userId="f7650054-e134-44fe-abd0-69be07dffc62" providerId="ADAL" clId="{CCB77A4E-19C5-4177-BC97-7464213AE87A}" dt="2021-08-17T19:47:33.209" v="3089" actId="1038"/>
          <ac:picMkLst>
            <pc:docMk/>
            <pc:sldMk cId="2262601331" sldId="1616"/>
            <ac:picMk id="74" creationId="{C8FC2BC5-BA74-460C-AB34-D7E9426EC36A}"/>
          </ac:picMkLst>
        </pc:picChg>
        <pc:picChg chg="mod">
          <ac:chgData name="Konstantin Kozetov" userId="f7650054-e134-44fe-abd0-69be07dffc62" providerId="ADAL" clId="{CCB77A4E-19C5-4177-BC97-7464213AE87A}" dt="2021-08-17T19:47:06.135" v="3057" actId="1037"/>
          <ac:picMkLst>
            <pc:docMk/>
            <pc:sldMk cId="2262601331" sldId="1616"/>
            <ac:picMk id="77" creationId="{5D630989-B332-46EE-9725-56593C7477EF}"/>
          </ac:picMkLst>
        </pc:picChg>
        <pc:picChg chg="mod">
          <ac:chgData name="Konstantin Kozetov" userId="f7650054-e134-44fe-abd0-69be07dffc62" providerId="ADAL" clId="{CCB77A4E-19C5-4177-BC97-7464213AE87A}" dt="2021-08-17T19:45:23.678" v="3012" actId="1076"/>
          <ac:picMkLst>
            <pc:docMk/>
            <pc:sldMk cId="2262601331" sldId="1616"/>
            <ac:picMk id="80" creationId="{B16CA383-1704-447E-8A82-B56ACD934F5C}"/>
          </ac:picMkLst>
        </pc:picChg>
        <pc:picChg chg="mod">
          <ac:chgData name="Konstantin Kozetov" userId="f7650054-e134-44fe-abd0-69be07dffc62" providerId="ADAL" clId="{CCB77A4E-19C5-4177-BC97-7464213AE87A}" dt="2021-08-17T19:38:52.340" v="2854" actId="14100"/>
          <ac:picMkLst>
            <pc:docMk/>
            <pc:sldMk cId="2262601331" sldId="1616"/>
            <ac:picMk id="84" creationId="{5E365FD4-A734-4372-BF2B-3FFA2192B9EF}"/>
          </ac:picMkLst>
        </pc:picChg>
        <pc:picChg chg="mod">
          <ac:chgData name="Konstantin Kozetov" userId="f7650054-e134-44fe-abd0-69be07dffc62" providerId="ADAL" clId="{CCB77A4E-19C5-4177-BC97-7464213AE87A}" dt="2021-08-17T19:48:15.699" v="3103" actId="1076"/>
          <ac:picMkLst>
            <pc:docMk/>
            <pc:sldMk cId="2262601331" sldId="1616"/>
            <ac:picMk id="96" creationId="{75F83E8B-1EF1-4B6E-83DB-5F88B4B52252}"/>
          </ac:picMkLst>
        </pc:picChg>
        <pc:picChg chg="mod">
          <ac:chgData name="Konstantin Kozetov" userId="f7650054-e134-44fe-abd0-69be07dffc62" providerId="ADAL" clId="{CCB77A4E-19C5-4177-BC97-7464213AE87A}" dt="2021-08-17T19:47:06.135" v="3057" actId="1037"/>
          <ac:picMkLst>
            <pc:docMk/>
            <pc:sldMk cId="2262601331" sldId="1616"/>
            <ac:picMk id="100" creationId="{0B148169-1BDF-4859-A435-410D547A3037}"/>
          </ac:picMkLst>
        </pc:picChg>
        <pc:picChg chg="mod">
          <ac:chgData name="Konstantin Kozetov" userId="f7650054-e134-44fe-abd0-69be07dffc62" providerId="ADAL" clId="{CCB77A4E-19C5-4177-BC97-7464213AE87A}" dt="2021-08-17T19:12:07.190" v="2226" actId="571"/>
          <ac:picMkLst>
            <pc:docMk/>
            <pc:sldMk cId="2262601331" sldId="1616"/>
            <ac:picMk id="104" creationId="{CDFAC341-3296-40DA-8E1C-5F4097441353}"/>
          </ac:picMkLst>
        </pc:picChg>
        <pc:picChg chg="mod">
          <ac:chgData name="Konstantin Kozetov" userId="f7650054-e134-44fe-abd0-69be07dffc62" providerId="ADAL" clId="{CCB77A4E-19C5-4177-BC97-7464213AE87A}" dt="2021-08-17T19:12:07.190" v="2226" actId="571"/>
          <ac:picMkLst>
            <pc:docMk/>
            <pc:sldMk cId="2262601331" sldId="1616"/>
            <ac:picMk id="112" creationId="{0E614CF3-07D1-4992-81EC-CE3CB6007AFD}"/>
          </ac:picMkLst>
        </pc:picChg>
        <pc:picChg chg="mod">
          <ac:chgData name="Konstantin Kozetov" userId="f7650054-e134-44fe-abd0-69be07dffc62" providerId="ADAL" clId="{CCB77A4E-19C5-4177-BC97-7464213AE87A}" dt="2021-08-17T19:48:58.265" v="3117" actId="1076"/>
          <ac:picMkLst>
            <pc:docMk/>
            <pc:sldMk cId="2262601331" sldId="1616"/>
            <ac:picMk id="117" creationId="{57DC3EB0-9454-4769-937E-F905E123C4DE}"/>
          </ac:picMkLst>
        </pc:picChg>
        <pc:picChg chg="mod">
          <ac:chgData name="Konstantin Kozetov" userId="f7650054-e134-44fe-abd0-69be07dffc62" providerId="ADAL" clId="{CCB77A4E-19C5-4177-BC97-7464213AE87A}" dt="2021-08-17T19:48:17.685" v="3104" actId="1076"/>
          <ac:picMkLst>
            <pc:docMk/>
            <pc:sldMk cId="2262601331" sldId="1616"/>
            <ac:picMk id="120" creationId="{BD84F8EF-2A3D-4AF9-98A7-DEFC5A9F1161}"/>
          </ac:picMkLst>
        </pc:picChg>
        <pc:picChg chg="del">
          <ac:chgData name="Konstantin Kozetov" userId="f7650054-e134-44fe-abd0-69be07dffc62" providerId="ADAL" clId="{CCB77A4E-19C5-4177-BC97-7464213AE87A}" dt="2021-08-17T18:56:40.911" v="2008" actId="478"/>
          <ac:picMkLst>
            <pc:docMk/>
            <pc:sldMk cId="2262601331" sldId="1616"/>
            <ac:picMk id="129" creationId="{0D6FDBE3-0585-4930-B40B-85D35A5EF157}"/>
          </ac:picMkLst>
        </pc:picChg>
        <pc:picChg chg="mod">
          <ac:chgData name="Konstantin Kozetov" userId="f7650054-e134-44fe-abd0-69be07dffc62" providerId="ADAL" clId="{CCB77A4E-19C5-4177-BC97-7464213AE87A}" dt="2021-08-17T19:47:06.135" v="3057" actId="1037"/>
          <ac:picMkLst>
            <pc:docMk/>
            <pc:sldMk cId="2262601331" sldId="1616"/>
            <ac:picMk id="133" creationId="{F836B522-AF0F-4045-83A1-C5791C8AF1F2}"/>
          </ac:picMkLst>
        </pc:picChg>
        <pc:picChg chg="mod">
          <ac:chgData name="Konstantin Kozetov" userId="f7650054-e134-44fe-abd0-69be07dffc62" providerId="ADAL" clId="{CCB77A4E-19C5-4177-BC97-7464213AE87A}" dt="2021-08-17T19:47:52.632" v="3093" actId="1076"/>
          <ac:picMkLst>
            <pc:docMk/>
            <pc:sldMk cId="2262601331" sldId="1616"/>
            <ac:picMk id="137" creationId="{E8EE2BEE-EAC9-4A99-8488-4960593606C8}"/>
          </ac:picMkLst>
        </pc:picChg>
        <pc:picChg chg="mod">
          <ac:chgData name="Konstantin Kozetov" userId="f7650054-e134-44fe-abd0-69be07dffc62" providerId="ADAL" clId="{CCB77A4E-19C5-4177-BC97-7464213AE87A}" dt="2021-08-17T19:48:19.575" v="3105" actId="1076"/>
          <ac:picMkLst>
            <pc:docMk/>
            <pc:sldMk cId="2262601331" sldId="1616"/>
            <ac:picMk id="141" creationId="{E4CDDA56-3F73-45D7-BFDA-DE5633589B4F}"/>
          </ac:picMkLst>
        </pc:picChg>
        <pc:picChg chg="mod">
          <ac:chgData name="Konstantin Kozetov" userId="f7650054-e134-44fe-abd0-69be07dffc62" providerId="ADAL" clId="{CCB77A4E-19C5-4177-BC97-7464213AE87A}" dt="2021-08-17T19:48:13.983" v="3102" actId="1076"/>
          <ac:picMkLst>
            <pc:docMk/>
            <pc:sldMk cId="2262601331" sldId="1616"/>
            <ac:picMk id="157" creationId="{0F0F06B1-2711-438E-9F8C-D4459B76DFCB}"/>
          </ac:picMkLst>
        </pc:picChg>
        <pc:picChg chg="mod">
          <ac:chgData name="Konstantin Kozetov" userId="f7650054-e134-44fe-abd0-69be07dffc62" providerId="ADAL" clId="{CCB77A4E-19C5-4177-BC97-7464213AE87A}" dt="2021-08-17T19:47:13.864" v="3059" actId="1076"/>
          <ac:picMkLst>
            <pc:docMk/>
            <pc:sldMk cId="2262601331" sldId="1616"/>
            <ac:picMk id="160" creationId="{3BFF2753-87DD-482B-A8E7-AF76DED8DB3A}"/>
          </ac:picMkLst>
        </pc:picChg>
        <pc:picChg chg="mod">
          <ac:chgData name="Konstantin Kozetov" userId="f7650054-e134-44fe-abd0-69be07dffc62" providerId="ADAL" clId="{CCB77A4E-19C5-4177-BC97-7464213AE87A}" dt="2021-08-17T19:47:06.135" v="3057" actId="1037"/>
          <ac:picMkLst>
            <pc:docMk/>
            <pc:sldMk cId="2262601331" sldId="1616"/>
            <ac:picMk id="172" creationId="{2A5DB492-CD9F-44B0-875D-AEC5DCE82293}"/>
          </ac:picMkLst>
        </pc:picChg>
        <pc:picChg chg="mod">
          <ac:chgData name="Konstantin Kozetov" userId="f7650054-e134-44fe-abd0-69be07dffc62" providerId="ADAL" clId="{CCB77A4E-19C5-4177-BC97-7464213AE87A}" dt="2021-08-17T19:47:56.372" v="3095" actId="1076"/>
          <ac:picMkLst>
            <pc:docMk/>
            <pc:sldMk cId="2262601331" sldId="1616"/>
            <ac:picMk id="175" creationId="{379A8FC4-3210-4E65-B969-DCA0EAD42051}"/>
          </ac:picMkLst>
        </pc:picChg>
        <pc:picChg chg="mod">
          <ac:chgData name="Konstantin Kozetov" userId="f7650054-e134-44fe-abd0-69be07dffc62" providerId="ADAL" clId="{CCB77A4E-19C5-4177-BC97-7464213AE87A}" dt="2021-08-17T19:34:48.913" v="2741" actId="571"/>
          <ac:picMkLst>
            <pc:docMk/>
            <pc:sldMk cId="2262601331" sldId="1616"/>
            <ac:picMk id="179" creationId="{CF0F965C-4740-4676-B2E7-B2D19F223ED6}"/>
          </ac:picMkLst>
        </pc:picChg>
        <pc:picChg chg="mod">
          <ac:chgData name="Konstantin Kozetov" userId="f7650054-e134-44fe-abd0-69be07dffc62" providerId="ADAL" clId="{CCB77A4E-19C5-4177-BC97-7464213AE87A}" dt="2021-08-17T19:47:06.135" v="3057" actId="1037"/>
          <ac:picMkLst>
            <pc:docMk/>
            <pc:sldMk cId="2262601331" sldId="1616"/>
            <ac:picMk id="182" creationId="{ECA48239-64AC-4910-921E-9CD41989C8A2}"/>
          </ac:picMkLst>
        </pc:picChg>
        <pc:picChg chg="add mod">
          <ac:chgData name="Konstantin Kozetov" userId="f7650054-e134-44fe-abd0-69be07dffc62" providerId="ADAL" clId="{CCB77A4E-19C5-4177-BC97-7464213AE87A}" dt="2021-08-18T06:15:24.218" v="3164" actId="1076"/>
          <ac:picMkLst>
            <pc:docMk/>
            <pc:sldMk cId="2262601331" sldId="1616"/>
            <ac:picMk id="184" creationId="{C83974AB-A877-48B7-B0DE-71F85C200FF6}"/>
          </ac:picMkLst>
        </pc:picChg>
        <pc:picChg chg="mod">
          <ac:chgData name="Konstantin Kozetov" userId="f7650054-e134-44fe-abd0-69be07dffc62" providerId="ADAL" clId="{CCB77A4E-19C5-4177-BC97-7464213AE87A}" dt="2021-08-17T19:48:46.130" v="3113" actId="1076"/>
          <ac:picMkLst>
            <pc:docMk/>
            <pc:sldMk cId="2262601331" sldId="1616"/>
            <ac:picMk id="189" creationId="{4F2A3617-2720-415F-AD4F-462238F18538}"/>
          </ac:picMkLst>
        </pc:picChg>
        <pc:picChg chg="mod">
          <ac:chgData name="Konstantin Kozetov" userId="f7650054-e134-44fe-abd0-69be07dffc62" providerId="ADAL" clId="{CCB77A4E-19C5-4177-BC97-7464213AE87A}" dt="2021-08-17T19:48:06.638" v="3099" actId="1076"/>
          <ac:picMkLst>
            <pc:docMk/>
            <pc:sldMk cId="2262601331" sldId="1616"/>
            <ac:picMk id="192" creationId="{8385D4C0-6E70-4FEC-A53E-625E42966EEC}"/>
          </ac:picMkLst>
        </pc:picChg>
        <pc:picChg chg="mod">
          <ac:chgData name="Konstantin Kozetov" userId="f7650054-e134-44fe-abd0-69be07dffc62" providerId="ADAL" clId="{CCB77A4E-19C5-4177-BC97-7464213AE87A}" dt="2021-08-17T19:48:48.798" v="3114" actId="1076"/>
          <ac:picMkLst>
            <pc:docMk/>
            <pc:sldMk cId="2262601331" sldId="1616"/>
            <ac:picMk id="198" creationId="{DD026F55-642C-4F57-B01E-DAD9A368D1B2}"/>
          </ac:picMkLst>
        </pc:picChg>
        <pc:picChg chg="mod">
          <ac:chgData name="Konstantin Kozetov" userId="f7650054-e134-44fe-abd0-69be07dffc62" providerId="ADAL" clId="{CCB77A4E-19C5-4177-BC97-7464213AE87A}" dt="2021-08-17T19:47:33.209" v="3089" actId="1038"/>
          <ac:picMkLst>
            <pc:docMk/>
            <pc:sldMk cId="2262601331" sldId="1616"/>
            <ac:picMk id="201" creationId="{F2CD9E6A-1A8F-47C6-AC66-5EEBE2A28CB0}"/>
          </ac:picMkLst>
        </pc:picChg>
        <pc:picChg chg="mod">
          <ac:chgData name="Konstantin Kozetov" userId="f7650054-e134-44fe-abd0-69be07dffc62" providerId="ADAL" clId="{CCB77A4E-19C5-4177-BC97-7464213AE87A}" dt="2021-08-17T19:47:33.209" v="3089" actId="1038"/>
          <ac:picMkLst>
            <pc:docMk/>
            <pc:sldMk cId="2262601331" sldId="1616"/>
            <ac:picMk id="204" creationId="{7F4CE936-755F-4413-8101-6B75F96288F5}"/>
          </ac:picMkLst>
        </pc:picChg>
        <pc:picChg chg="mod">
          <ac:chgData name="Konstantin Kozetov" userId="f7650054-e134-44fe-abd0-69be07dffc62" providerId="ADAL" clId="{CCB77A4E-19C5-4177-BC97-7464213AE87A}" dt="2021-08-17T19:47:06.135" v="3057" actId="1037"/>
          <ac:picMkLst>
            <pc:docMk/>
            <pc:sldMk cId="2262601331" sldId="1616"/>
            <ac:picMk id="210" creationId="{E381F321-6D75-47EB-8D36-033B12D668DB}"/>
          </ac:picMkLst>
        </pc:picChg>
        <pc:picChg chg="del mod">
          <ac:chgData name="Konstantin Kozetov" userId="f7650054-e134-44fe-abd0-69be07dffc62" providerId="ADAL" clId="{CCB77A4E-19C5-4177-BC97-7464213AE87A}" dt="2021-08-17T19:42:14.612" v="2942" actId="478"/>
          <ac:picMkLst>
            <pc:docMk/>
            <pc:sldMk cId="2262601331" sldId="1616"/>
            <ac:picMk id="219" creationId="{A1168339-4713-4D06-9AB3-AE243759AB30}"/>
          </ac:picMkLst>
        </pc:picChg>
        <pc:picChg chg="add mod">
          <ac:chgData name="Konstantin Kozetov" userId="f7650054-e134-44fe-abd0-69be07dffc62" providerId="ADAL" clId="{CCB77A4E-19C5-4177-BC97-7464213AE87A}" dt="2021-08-18T06:09:51.199" v="3128" actId="1076"/>
          <ac:picMkLst>
            <pc:docMk/>
            <pc:sldMk cId="2262601331" sldId="1616"/>
            <ac:picMk id="229" creationId="{5F453B1C-00BA-4FB2-BE75-C7BF813CB603}"/>
          </ac:picMkLst>
        </pc:picChg>
        <pc:picChg chg="add mod">
          <ac:chgData name="Konstantin Kozetov" userId="f7650054-e134-44fe-abd0-69be07dffc62" providerId="ADAL" clId="{CCB77A4E-19C5-4177-BC97-7464213AE87A}" dt="2021-08-18T06:09:56.429" v="3132" actId="1076"/>
          <ac:picMkLst>
            <pc:docMk/>
            <pc:sldMk cId="2262601331" sldId="1616"/>
            <ac:picMk id="230" creationId="{FFC2B4AA-99A1-45E1-AE3B-8B2D6C2DBA41}"/>
          </ac:picMkLst>
        </pc:picChg>
        <pc:picChg chg="add mod">
          <ac:chgData name="Konstantin Kozetov" userId="f7650054-e134-44fe-abd0-69be07dffc62" providerId="ADAL" clId="{CCB77A4E-19C5-4177-BC97-7464213AE87A}" dt="2021-08-18T06:10:06.933" v="3136" actId="1076"/>
          <ac:picMkLst>
            <pc:docMk/>
            <pc:sldMk cId="2262601331" sldId="1616"/>
            <ac:picMk id="231" creationId="{EF755C3B-0C69-4AF9-AD02-8716E7CC72EC}"/>
          </ac:picMkLst>
        </pc:picChg>
        <pc:picChg chg="mod">
          <ac:chgData name="Konstantin Kozetov" userId="f7650054-e134-44fe-abd0-69be07dffc62" providerId="ADAL" clId="{CCB77A4E-19C5-4177-BC97-7464213AE87A}" dt="2021-08-17T19:48:52.737" v="3116" actId="571"/>
          <ac:picMkLst>
            <pc:docMk/>
            <pc:sldMk cId="2262601331" sldId="1616"/>
            <ac:picMk id="241" creationId="{DB4CBC13-FC4A-4B23-99FA-D4F9D4895A33}"/>
          </ac:picMkLst>
        </pc:picChg>
        <pc:picChg chg="mod">
          <ac:chgData name="Konstantin Kozetov" userId="f7650054-e134-44fe-abd0-69be07dffc62" providerId="ADAL" clId="{CCB77A4E-19C5-4177-BC97-7464213AE87A}" dt="2021-08-17T19:48:52.737" v="3116" actId="571"/>
          <ac:picMkLst>
            <pc:docMk/>
            <pc:sldMk cId="2262601331" sldId="1616"/>
            <ac:picMk id="244" creationId="{FB606B8B-A9B7-41CD-8249-5CA52D5A6CA0}"/>
          </ac:picMkLst>
        </pc:picChg>
        <pc:picChg chg="mod">
          <ac:chgData name="Konstantin Kozetov" userId="f7650054-e134-44fe-abd0-69be07dffc62" providerId="ADAL" clId="{CCB77A4E-19C5-4177-BC97-7464213AE87A}" dt="2021-08-17T19:48:52.737" v="3116" actId="571"/>
          <ac:picMkLst>
            <pc:docMk/>
            <pc:sldMk cId="2262601331" sldId="1616"/>
            <ac:picMk id="247" creationId="{DDDEFFEE-25AD-43C3-A3BF-CBC0AAA09017}"/>
          </ac:picMkLst>
        </pc:picChg>
        <pc:picChg chg="add mod">
          <ac:chgData name="Konstantin Kozetov" userId="f7650054-e134-44fe-abd0-69be07dffc62" providerId="ADAL" clId="{CCB77A4E-19C5-4177-BC97-7464213AE87A}" dt="2021-08-17T19:48:58.265" v="3117" actId="1076"/>
          <ac:picMkLst>
            <pc:docMk/>
            <pc:sldMk cId="2262601331" sldId="1616"/>
            <ac:picMk id="6146" creationId="{9A34F7A8-4FB9-49EA-8855-7BCB1DFCE301}"/>
          </ac:picMkLst>
        </pc:picChg>
        <pc:picChg chg="add mod">
          <ac:chgData name="Konstantin Kozetov" userId="f7650054-e134-44fe-abd0-69be07dffc62" providerId="ADAL" clId="{CCB77A4E-19C5-4177-BC97-7464213AE87A}" dt="2021-08-17T19:44:24.651" v="3003" actId="1076"/>
          <ac:picMkLst>
            <pc:docMk/>
            <pc:sldMk cId="2262601331" sldId="1616"/>
            <ac:picMk id="6148" creationId="{1CF4CA9A-500C-40A1-93D2-C017B17CB033}"/>
          </ac:picMkLst>
        </pc:picChg>
        <pc:picChg chg="add mod">
          <ac:chgData name="Konstantin Kozetov" userId="f7650054-e134-44fe-abd0-69be07dffc62" providerId="ADAL" clId="{CCB77A4E-19C5-4177-BC97-7464213AE87A}" dt="2021-08-17T19:44:22.891" v="3002" actId="1076"/>
          <ac:picMkLst>
            <pc:docMk/>
            <pc:sldMk cId="2262601331" sldId="1616"/>
            <ac:picMk id="6150" creationId="{43E277E6-005E-4687-9056-B5566617448E}"/>
          </ac:picMkLst>
        </pc:picChg>
        <pc:picChg chg="add mod">
          <ac:chgData name="Konstantin Kozetov" userId="f7650054-e134-44fe-abd0-69be07dffc62" providerId="ADAL" clId="{CCB77A4E-19C5-4177-BC97-7464213AE87A}" dt="2021-08-17T19:48:58.265" v="3117" actId="1076"/>
          <ac:picMkLst>
            <pc:docMk/>
            <pc:sldMk cId="2262601331" sldId="1616"/>
            <ac:picMk id="6152" creationId="{FA1B5D71-15D0-4DA5-AD73-01E880011954}"/>
          </ac:picMkLst>
        </pc:picChg>
        <pc:picChg chg="add mod">
          <ac:chgData name="Konstantin Kozetov" userId="f7650054-e134-44fe-abd0-69be07dffc62" providerId="ADAL" clId="{CCB77A4E-19C5-4177-BC97-7464213AE87A}" dt="2021-08-17T19:48:58.265" v="3117" actId="1076"/>
          <ac:picMkLst>
            <pc:docMk/>
            <pc:sldMk cId="2262601331" sldId="1616"/>
            <ac:picMk id="6154" creationId="{C03357A1-CF45-4245-8811-244AE9D3DD08}"/>
          </ac:picMkLst>
        </pc:picChg>
        <pc:picChg chg="add mod">
          <ac:chgData name="Konstantin Kozetov" userId="f7650054-e134-44fe-abd0-69be07dffc62" providerId="ADAL" clId="{CCB77A4E-19C5-4177-BC97-7464213AE87A}" dt="2021-08-17T19:48:58.265" v="3117" actId="1076"/>
          <ac:picMkLst>
            <pc:docMk/>
            <pc:sldMk cId="2262601331" sldId="1616"/>
            <ac:picMk id="6156" creationId="{804E7468-5A33-481C-BA32-4B58BA2110F0}"/>
          </ac:picMkLst>
        </pc:picChg>
        <pc:picChg chg="add mod topLvl">
          <ac:chgData name="Konstantin Kozetov" userId="f7650054-e134-44fe-abd0-69be07dffc62" providerId="ADAL" clId="{CCB77A4E-19C5-4177-BC97-7464213AE87A}" dt="2021-08-17T19:38:52.340" v="2854" actId="14100"/>
          <ac:picMkLst>
            <pc:docMk/>
            <pc:sldMk cId="2262601331" sldId="1616"/>
            <ac:picMk id="6158" creationId="{85E62E88-3420-4225-9BDA-C2BE51152701}"/>
          </ac:picMkLst>
        </pc:picChg>
        <pc:picChg chg="add mod topLvl">
          <ac:chgData name="Konstantin Kozetov" userId="f7650054-e134-44fe-abd0-69be07dffc62" providerId="ADAL" clId="{CCB77A4E-19C5-4177-BC97-7464213AE87A}" dt="2021-08-17T19:38:52.340" v="2854" actId="14100"/>
          <ac:picMkLst>
            <pc:docMk/>
            <pc:sldMk cId="2262601331" sldId="1616"/>
            <ac:picMk id="6160" creationId="{10FCC42C-605C-4602-A2CE-434C94838E6B}"/>
          </ac:picMkLst>
        </pc:picChg>
        <pc:picChg chg="add mod">
          <ac:chgData name="Konstantin Kozetov" userId="f7650054-e134-44fe-abd0-69be07dffc62" providerId="ADAL" clId="{CCB77A4E-19C5-4177-BC97-7464213AE87A}" dt="2021-08-17T19:38:52.340" v="2854" actId="14100"/>
          <ac:picMkLst>
            <pc:docMk/>
            <pc:sldMk cId="2262601331" sldId="1616"/>
            <ac:picMk id="6162" creationId="{4B42F11D-5C47-4842-BFC1-550573FE65D1}"/>
          </ac:picMkLst>
        </pc:picChg>
        <pc:picChg chg="add mod">
          <ac:chgData name="Konstantin Kozetov" userId="f7650054-e134-44fe-abd0-69be07dffc62" providerId="ADAL" clId="{CCB77A4E-19C5-4177-BC97-7464213AE87A}" dt="2021-08-17T19:48:58.265" v="3117" actId="1076"/>
          <ac:picMkLst>
            <pc:docMk/>
            <pc:sldMk cId="2262601331" sldId="1616"/>
            <ac:picMk id="6164" creationId="{11DEB3B1-896F-4BBE-B542-347D317F9A3C}"/>
          </ac:picMkLst>
        </pc:picChg>
        <pc:picChg chg="add mod">
          <ac:chgData name="Konstantin Kozetov" userId="f7650054-e134-44fe-abd0-69be07dffc62" providerId="ADAL" clId="{CCB77A4E-19C5-4177-BC97-7464213AE87A}" dt="2021-08-17T19:38:52.340" v="2854" actId="14100"/>
          <ac:picMkLst>
            <pc:docMk/>
            <pc:sldMk cId="2262601331" sldId="1616"/>
            <ac:picMk id="6166" creationId="{11457FBA-1CC8-4BFB-8F21-7C01A7D46433}"/>
          </ac:picMkLst>
        </pc:picChg>
        <pc:picChg chg="add mod">
          <ac:chgData name="Konstantin Kozetov" userId="f7650054-e134-44fe-abd0-69be07dffc62" providerId="ADAL" clId="{CCB77A4E-19C5-4177-BC97-7464213AE87A}" dt="2021-08-17T19:48:58.265" v="3117" actId="1076"/>
          <ac:picMkLst>
            <pc:docMk/>
            <pc:sldMk cId="2262601331" sldId="1616"/>
            <ac:picMk id="6168" creationId="{C0FB8467-3186-453E-9C61-289E6E478A90}"/>
          </ac:picMkLst>
        </pc:picChg>
        <pc:picChg chg="add mod">
          <ac:chgData name="Konstantin Kozetov" userId="f7650054-e134-44fe-abd0-69be07dffc62" providerId="ADAL" clId="{CCB77A4E-19C5-4177-BC97-7464213AE87A}" dt="2021-08-17T19:38:52.340" v="2854" actId="14100"/>
          <ac:picMkLst>
            <pc:docMk/>
            <pc:sldMk cId="2262601331" sldId="1616"/>
            <ac:picMk id="6170" creationId="{EB529ECF-A91D-4DE5-9030-D57166B68AE6}"/>
          </ac:picMkLst>
        </pc:picChg>
        <pc:picChg chg="add mod">
          <ac:chgData name="Konstantin Kozetov" userId="f7650054-e134-44fe-abd0-69be07dffc62" providerId="ADAL" clId="{CCB77A4E-19C5-4177-BC97-7464213AE87A}" dt="2021-08-17T19:48:46.130" v="3113" actId="1076"/>
          <ac:picMkLst>
            <pc:docMk/>
            <pc:sldMk cId="2262601331" sldId="1616"/>
            <ac:picMk id="6172" creationId="{10596A4B-B3C0-4C38-9EF7-48FFD3E412C3}"/>
          </ac:picMkLst>
        </pc:picChg>
        <pc:picChg chg="add mod">
          <ac:chgData name="Konstantin Kozetov" userId="f7650054-e134-44fe-abd0-69be07dffc62" providerId="ADAL" clId="{CCB77A4E-19C5-4177-BC97-7464213AE87A}" dt="2021-08-17T19:48:21.555" v="3106" actId="1076"/>
          <ac:picMkLst>
            <pc:docMk/>
            <pc:sldMk cId="2262601331" sldId="1616"/>
            <ac:picMk id="6174" creationId="{EA404852-A855-44CF-B2F0-0D6ADF6669F3}"/>
          </ac:picMkLst>
        </pc:picChg>
        <pc:picChg chg="add mod">
          <ac:chgData name="Konstantin Kozetov" userId="f7650054-e134-44fe-abd0-69be07dffc62" providerId="ADAL" clId="{CCB77A4E-19C5-4177-BC97-7464213AE87A}" dt="2021-08-17T19:48:03.891" v="3098" actId="1076"/>
          <ac:picMkLst>
            <pc:docMk/>
            <pc:sldMk cId="2262601331" sldId="1616"/>
            <ac:picMk id="6176" creationId="{279D006F-0CD9-4464-B131-422A02A81CBB}"/>
          </ac:picMkLst>
        </pc:picChg>
        <pc:picChg chg="add mod">
          <ac:chgData name="Konstantin Kozetov" userId="f7650054-e134-44fe-abd0-69be07dffc62" providerId="ADAL" clId="{CCB77A4E-19C5-4177-BC97-7464213AE87A}" dt="2021-08-17T19:48:23.247" v="3107" actId="1076"/>
          <ac:picMkLst>
            <pc:docMk/>
            <pc:sldMk cId="2262601331" sldId="1616"/>
            <ac:picMk id="6178" creationId="{8DF6B438-B423-48EB-9282-9D1AA544C8DB}"/>
          </ac:picMkLst>
        </pc:picChg>
        <pc:picChg chg="add mod">
          <ac:chgData name="Konstantin Kozetov" userId="f7650054-e134-44fe-abd0-69be07dffc62" providerId="ADAL" clId="{CCB77A4E-19C5-4177-BC97-7464213AE87A}" dt="2021-08-17T19:48:58.265" v="3117" actId="1076"/>
          <ac:picMkLst>
            <pc:docMk/>
            <pc:sldMk cId="2262601331" sldId="1616"/>
            <ac:picMk id="6180" creationId="{009B04A1-3DB4-426F-ADE2-93FC9986A409}"/>
          </ac:picMkLst>
        </pc:picChg>
        <pc:picChg chg="add mod">
          <ac:chgData name="Konstantin Kozetov" userId="f7650054-e134-44fe-abd0-69be07dffc62" providerId="ADAL" clId="{CCB77A4E-19C5-4177-BC97-7464213AE87A}" dt="2021-08-17T19:48:58.265" v="3117" actId="1076"/>
          <ac:picMkLst>
            <pc:docMk/>
            <pc:sldMk cId="2262601331" sldId="1616"/>
            <ac:picMk id="6182" creationId="{F68ABDA9-9634-4AE3-8D96-57ADC9090D70}"/>
          </ac:picMkLst>
        </pc:picChg>
        <pc:picChg chg="add mod">
          <ac:chgData name="Konstantin Kozetov" userId="f7650054-e134-44fe-abd0-69be07dffc62" providerId="ADAL" clId="{CCB77A4E-19C5-4177-BC97-7464213AE87A}" dt="2021-08-17T19:47:33.209" v="3089" actId="1038"/>
          <ac:picMkLst>
            <pc:docMk/>
            <pc:sldMk cId="2262601331" sldId="1616"/>
            <ac:picMk id="6184" creationId="{47305254-98F5-4E3A-B299-971208612C64}"/>
          </ac:picMkLst>
        </pc:picChg>
        <pc:picChg chg="add mod">
          <ac:chgData name="Konstantin Kozetov" userId="f7650054-e134-44fe-abd0-69be07dffc62" providerId="ADAL" clId="{CCB77A4E-19C5-4177-BC97-7464213AE87A}" dt="2021-08-17T19:45:39.922" v="3015" actId="1076"/>
          <ac:picMkLst>
            <pc:docMk/>
            <pc:sldMk cId="2262601331" sldId="1616"/>
            <ac:picMk id="6186" creationId="{7C1DCF29-48E7-4BD9-BFA8-23C06C4976E2}"/>
          </ac:picMkLst>
        </pc:picChg>
        <pc:picChg chg="add mod">
          <ac:chgData name="Konstantin Kozetov" userId="f7650054-e134-44fe-abd0-69be07dffc62" providerId="ADAL" clId="{CCB77A4E-19C5-4177-BC97-7464213AE87A}" dt="2021-08-17T19:48:48.798" v="3114" actId="1076"/>
          <ac:picMkLst>
            <pc:docMk/>
            <pc:sldMk cId="2262601331" sldId="1616"/>
            <ac:picMk id="6188" creationId="{1DDAF75E-E352-447D-8D95-55E312C9D2FE}"/>
          </ac:picMkLst>
        </pc:picChg>
        <pc:picChg chg="add mod">
          <ac:chgData name="Konstantin Kozetov" userId="f7650054-e134-44fe-abd0-69be07dffc62" providerId="ADAL" clId="{CCB77A4E-19C5-4177-BC97-7464213AE87A}" dt="2021-08-17T19:48:09.003" v="3100" actId="1076"/>
          <ac:picMkLst>
            <pc:docMk/>
            <pc:sldMk cId="2262601331" sldId="1616"/>
            <ac:picMk id="6190" creationId="{E2E031D3-E064-46D5-86BB-5164CF07FA6E}"/>
          </ac:picMkLst>
        </pc:picChg>
        <pc:picChg chg="add mod">
          <ac:chgData name="Konstantin Kozetov" userId="f7650054-e134-44fe-abd0-69be07dffc62" providerId="ADAL" clId="{CCB77A4E-19C5-4177-BC97-7464213AE87A}" dt="2021-08-17T19:43:18.508" v="2975" actId="1076"/>
          <ac:picMkLst>
            <pc:docMk/>
            <pc:sldMk cId="2262601331" sldId="1616"/>
            <ac:picMk id="6192" creationId="{EC7582AC-CBCD-4D87-A175-00AE91C80EF7}"/>
          </ac:picMkLst>
        </pc:picChg>
        <pc:picChg chg="add mod">
          <ac:chgData name="Konstantin Kozetov" userId="f7650054-e134-44fe-abd0-69be07dffc62" providerId="ADAL" clId="{CCB77A4E-19C5-4177-BC97-7464213AE87A}" dt="2021-08-17T19:48:12.178" v="3101" actId="1076"/>
          <ac:picMkLst>
            <pc:docMk/>
            <pc:sldMk cId="2262601331" sldId="1616"/>
            <ac:picMk id="6194" creationId="{B581785E-C0B6-45BD-87DA-6E314914DC71}"/>
          </ac:picMkLst>
        </pc:picChg>
        <pc:cxnChg chg="mod">
          <ac:chgData name="Konstantin Kozetov" userId="f7650054-e134-44fe-abd0-69be07dffc62" providerId="ADAL" clId="{CCB77A4E-19C5-4177-BC97-7464213AE87A}" dt="2021-08-17T19:38:52.340" v="2854" actId="14100"/>
          <ac:cxnSpMkLst>
            <pc:docMk/>
            <pc:sldMk cId="2262601331" sldId="1616"/>
            <ac:cxnSpMk id="6" creationId="{9C0EFA34-E328-4272-AA42-9E10F7D48D8F}"/>
          </ac:cxnSpMkLst>
        </pc:cxnChg>
        <pc:cxnChg chg="mod">
          <ac:chgData name="Konstantin Kozetov" userId="f7650054-e134-44fe-abd0-69be07dffc62" providerId="ADAL" clId="{CCB77A4E-19C5-4177-BC97-7464213AE87A}" dt="2021-08-17T19:38:52.340" v="2854" actId="14100"/>
          <ac:cxnSpMkLst>
            <pc:docMk/>
            <pc:sldMk cId="2262601331" sldId="1616"/>
            <ac:cxnSpMk id="25" creationId="{36ABAA72-363F-4415-9ACF-864E71492853}"/>
          </ac:cxnSpMkLst>
        </pc:cxnChg>
        <pc:cxnChg chg="mod">
          <ac:chgData name="Konstantin Kozetov" userId="f7650054-e134-44fe-abd0-69be07dffc62" providerId="ADAL" clId="{CCB77A4E-19C5-4177-BC97-7464213AE87A}" dt="2021-08-17T19:38:52.340" v="2854" actId="14100"/>
          <ac:cxnSpMkLst>
            <pc:docMk/>
            <pc:sldMk cId="2262601331" sldId="1616"/>
            <ac:cxnSpMk id="28" creationId="{F52AFC4A-3EA1-4CE4-8FBB-4AB4A339DE0C}"/>
          </ac:cxnSpMkLst>
        </pc:cxnChg>
        <pc:cxnChg chg="mod">
          <ac:chgData name="Konstantin Kozetov" userId="f7650054-e134-44fe-abd0-69be07dffc62" providerId="ADAL" clId="{CCB77A4E-19C5-4177-BC97-7464213AE87A}" dt="2021-08-17T19:38:52.340" v="2854" actId="14100"/>
          <ac:cxnSpMkLst>
            <pc:docMk/>
            <pc:sldMk cId="2262601331" sldId="1616"/>
            <ac:cxnSpMk id="31" creationId="{A0DBD8D3-9AED-477A-B17B-6B714B50550A}"/>
          </ac:cxnSpMkLst>
        </pc:cxnChg>
        <pc:cxnChg chg="add mod">
          <ac:chgData name="Konstantin Kozetov" userId="f7650054-e134-44fe-abd0-69be07dffc62" providerId="ADAL" clId="{CCB77A4E-19C5-4177-BC97-7464213AE87A}" dt="2021-08-17T19:46:57.099" v="3033" actId="1076"/>
          <ac:cxnSpMkLst>
            <pc:docMk/>
            <pc:sldMk cId="2262601331" sldId="1616"/>
            <ac:cxnSpMk id="49" creationId="{E4386082-BB20-44FF-91BE-2FFD4F16AF9A}"/>
          </ac:cxnSpMkLst>
        </pc:cxnChg>
        <pc:cxnChg chg="add mod">
          <ac:chgData name="Konstantin Kozetov" userId="f7650054-e134-44fe-abd0-69be07dffc62" providerId="ADAL" clId="{CCB77A4E-19C5-4177-BC97-7464213AE87A}" dt="2021-08-17T19:47:12.305" v="3058" actId="1076"/>
          <ac:cxnSpMkLst>
            <pc:docMk/>
            <pc:sldMk cId="2262601331" sldId="1616"/>
            <ac:cxnSpMk id="234" creationId="{8E5F1F8F-10FF-4189-9B97-FA81B7DA1A4C}"/>
          </ac:cxnSpMkLst>
        </pc:cxnChg>
        <pc:cxnChg chg="add mod">
          <ac:chgData name="Konstantin Kozetov" userId="f7650054-e134-44fe-abd0-69be07dffc62" providerId="ADAL" clId="{CCB77A4E-19C5-4177-BC97-7464213AE87A}" dt="2021-08-17T19:47:37.395" v="3090" actId="1076"/>
          <ac:cxnSpMkLst>
            <pc:docMk/>
            <pc:sldMk cId="2262601331" sldId="1616"/>
            <ac:cxnSpMk id="235" creationId="{63EE0EFF-94BA-4422-B486-02D6F46296FB}"/>
          </ac:cxnSpMkLst>
        </pc:cxnChg>
        <pc:cxnChg chg="add del mod">
          <ac:chgData name="Konstantin Kozetov" userId="f7650054-e134-44fe-abd0-69be07dffc62" providerId="ADAL" clId="{CCB77A4E-19C5-4177-BC97-7464213AE87A}" dt="2021-08-17T19:48:32.174" v="3110" actId="478"/>
          <ac:cxnSpMkLst>
            <pc:docMk/>
            <pc:sldMk cId="2262601331" sldId="1616"/>
            <ac:cxnSpMk id="236" creationId="{8C49578C-4562-4EF3-BA7B-FCCB07BC9BF0}"/>
          </ac:cxnSpMkLst>
        </pc:cxnChg>
        <pc:cxnChg chg="add mod">
          <ac:chgData name="Konstantin Kozetov" userId="f7650054-e134-44fe-abd0-69be07dffc62" providerId="ADAL" clId="{CCB77A4E-19C5-4177-BC97-7464213AE87A}" dt="2021-08-17T19:46:48.806" v="3030" actId="571"/>
          <ac:cxnSpMkLst>
            <pc:docMk/>
            <pc:sldMk cId="2262601331" sldId="1616"/>
            <ac:cxnSpMk id="237" creationId="{E4B1DA68-5629-4B11-BD62-02FEDCBC2D70}"/>
          </ac:cxnSpMkLst>
        </pc:cxnChg>
        <pc:cxnChg chg="add mod">
          <ac:chgData name="Konstantin Kozetov" userId="f7650054-e134-44fe-abd0-69be07dffc62" providerId="ADAL" clId="{CCB77A4E-19C5-4177-BC97-7464213AE87A}" dt="2021-08-17T19:48:29.680" v="3109" actId="571"/>
          <ac:cxnSpMkLst>
            <pc:docMk/>
            <pc:sldMk cId="2262601331" sldId="1616"/>
            <ac:cxnSpMk id="239" creationId="{3C0C0A2E-EBDC-46DC-9F63-5C2C9CA22045}"/>
          </ac:cxnSpMkLst>
        </pc:cxnChg>
        <pc:cxnChg chg="add mod">
          <ac:chgData name="Konstantin Kozetov" userId="f7650054-e134-44fe-abd0-69be07dffc62" providerId="ADAL" clId="{CCB77A4E-19C5-4177-BC97-7464213AE87A}" dt="2021-08-17T19:49:05.790" v="3119" actId="571"/>
          <ac:cxnSpMkLst>
            <pc:docMk/>
            <pc:sldMk cId="2262601331" sldId="1616"/>
            <ac:cxnSpMk id="249" creationId="{FB7CEF14-7B52-4AC8-A33A-1F9423158E89}"/>
          </ac:cxnSpMkLst>
        </pc:cxnChg>
      </pc:sldChg>
      <pc:sldChg chg="addSp modSp add mod ord">
        <pc:chgData name="Konstantin Kozetov" userId="f7650054-e134-44fe-abd0-69be07dffc62" providerId="ADAL" clId="{CCB77A4E-19C5-4177-BC97-7464213AE87A}" dt="2021-09-13T06:11:12.153" v="3659"/>
        <pc:sldMkLst>
          <pc:docMk/>
          <pc:sldMk cId="1075167396" sldId="1617"/>
        </pc:sldMkLst>
        <pc:spChg chg="add mod">
          <ac:chgData name="Konstantin Kozetov" userId="f7650054-e134-44fe-abd0-69be07dffc62" providerId="ADAL" clId="{CCB77A4E-19C5-4177-BC97-7464213AE87A}" dt="2021-08-17T18:57:33.189" v="2014" actId="1076"/>
          <ac:spMkLst>
            <pc:docMk/>
            <pc:sldMk cId="1075167396" sldId="1617"/>
            <ac:spMk id="4" creationId="{E4BAC276-3832-4396-B8CA-D13E039F795A}"/>
          </ac:spMkLst>
        </pc:spChg>
        <pc:spChg chg="add mod">
          <ac:chgData name="Konstantin Kozetov" userId="f7650054-e134-44fe-abd0-69be07dffc62" providerId="ADAL" clId="{CCB77A4E-19C5-4177-BC97-7464213AE87A}" dt="2021-08-17T19:01:29.870" v="2069" actId="1076"/>
          <ac:spMkLst>
            <pc:docMk/>
            <pc:sldMk cId="1075167396" sldId="1617"/>
            <ac:spMk id="9" creationId="{6714927E-D116-44C1-9994-34B19EB55B6E}"/>
          </ac:spMkLst>
        </pc:spChg>
        <pc:spChg chg="add mod">
          <ac:chgData name="Konstantin Kozetov" userId="f7650054-e134-44fe-abd0-69be07dffc62" providerId="ADAL" clId="{CCB77A4E-19C5-4177-BC97-7464213AE87A}" dt="2021-08-18T06:18:13.114" v="3223" actId="1076"/>
          <ac:spMkLst>
            <pc:docMk/>
            <pc:sldMk cId="1075167396" sldId="1617"/>
            <ac:spMk id="10" creationId="{514B3EB3-3E73-4507-9DE5-E4D064385CF5}"/>
          </ac:spMkLst>
        </pc:spChg>
        <pc:picChg chg="add mod modCrop">
          <ac:chgData name="Konstantin Kozetov" userId="f7650054-e134-44fe-abd0-69be07dffc62" providerId="ADAL" clId="{CCB77A4E-19C5-4177-BC97-7464213AE87A}" dt="2021-08-17T18:59:59.065" v="2031" actId="1076"/>
          <ac:picMkLst>
            <pc:docMk/>
            <pc:sldMk cId="1075167396" sldId="1617"/>
            <ac:picMk id="3" creationId="{873BCF45-76A7-453A-AB7A-6545D36E1D9C}"/>
          </ac:picMkLst>
        </pc:picChg>
        <pc:picChg chg="add mod modCrop">
          <ac:chgData name="Konstantin Kozetov" userId="f7650054-e134-44fe-abd0-69be07dffc62" providerId="ADAL" clId="{CCB77A4E-19C5-4177-BC97-7464213AE87A}" dt="2021-08-17T19:00:14.299" v="2033" actId="1076"/>
          <ac:picMkLst>
            <pc:docMk/>
            <pc:sldMk cId="1075167396" sldId="1617"/>
            <ac:picMk id="7" creationId="{512380B2-0936-460F-8E03-A65E945D89A2}"/>
          </ac:picMkLst>
        </pc:picChg>
        <pc:picChg chg="add mod modCrop">
          <ac:chgData name="Konstantin Kozetov" userId="f7650054-e134-44fe-abd0-69be07dffc62" providerId="ADAL" clId="{CCB77A4E-19C5-4177-BC97-7464213AE87A}" dt="2021-08-17T18:59:59.065" v="2031" actId="1076"/>
          <ac:picMkLst>
            <pc:docMk/>
            <pc:sldMk cId="1075167396" sldId="1617"/>
            <ac:picMk id="8" creationId="{A86A9CFC-9219-4249-A572-5AAEF52921B4}"/>
          </ac:picMkLst>
        </pc:picChg>
        <pc:cxnChg chg="add mod">
          <ac:chgData name="Konstantin Kozetov" userId="f7650054-e134-44fe-abd0-69be07dffc62" providerId="ADAL" clId="{CCB77A4E-19C5-4177-BC97-7464213AE87A}" dt="2021-08-17T19:01:25.334" v="2068" actId="1582"/>
          <ac:cxnSpMkLst>
            <pc:docMk/>
            <pc:sldMk cId="1075167396" sldId="1617"/>
            <ac:cxnSpMk id="12" creationId="{00C08FF3-643A-42C8-8727-AFA6225A9D69}"/>
          </ac:cxnSpMkLst>
        </pc:cxnChg>
      </pc:sldChg>
      <pc:sldChg chg="addSp delSp modSp add mod">
        <pc:chgData name="Konstantin Kozetov" userId="f7650054-e134-44fe-abd0-69be07dffc62" providerId="ADAL" clId="{CCB77A4E-19C5-4177-BC97-7464213AE87A}" dt="2021-09-13T07:53:38.474" v="4510" actId="478"/>
        <pc:sldMkLst>
          <pc:docMk/>
          <pc:sldMk cId="1639776448" sldId="1618"/>
        </pc:sldMkLst>
        <pc:spChg chg="add del">
          <ac:chgData name="Konstantin Kozetov" userId="f7650054-e134-44fe-abd0-69be07dffc62" providerId="ADAL" clId="{CCB77A4E-19C5-4177-BC97-7464213AE87A}" dt="2021-09-13T07:53:20.192" v="4508" actId="478"/>
          <ac:spMkLst>
            <pc:docMk/>
            <pc:sldMk cId="1639776448" sldId="1618"/>
            <ac:spMk id="20" creationId="{C05B7915-BB87-4C30-9204-121488C93E49}"/>
          </ac:spMkLst>
        </pc:spChg>
        <pc:spChg chg="add del">
          <ac:chgData name="Konstantin Kozetov" userId="f7650054-e134-44fe-abd0-69be07dffc62" providerId="ADAL" clId="{CCB77A4E-19C5-4177-BC97-7464213AE87A}" dt="2021-09-13T07:53:38.474" v="4510" actId="478"/>
          <ac:spMkLst>
            <pc:docMk/>
            <pc:sldMk cId="1639776448" sldId="1618"/>
            <ac:spMk id="21" creationId="{DB64980B-9CF4-429A-A7E8-90487206903E}"/>
          </ac:spMkLst>
        </pc:spChg>
        <pc:spChg chg="del">
          <ac:chgData name="Konstantin Kozetov" userId="f7650054-e134-44fe-abd0-69be07dffc62" providerId="ADAL" clId="{CCB77A4E-19C5-4177-BC97-7464213AE87A}" dt="2021-09-13T07:24:55.997" v="4254" actId="478"/>
          <ac:spMkLst>
            <pc:docMk/>
            <pc:sldMk cId="1639776448" sldId="1618"/>
            <ac:spMk id="36" creationId="{EADA8C88-EA07-4B0C-A0FB-3BC9D759EFB5}"/>
          </ac:spMkLst>
        </pc:spChg>
        <pc:spChg chg="mod">
          <ac:chgData name="Konstantin Kozetov" userId="f7650054-e134-44fe-abd0-69be07dffc62" providerId="ADAL" clId="{CCB77A4E-19C5-4177-BC97-7464213AE87A}" dt="2021-09-13T07:24:39.119" v="4244" actId="571"/>
          <ac:spMkLst>
            <pc:docMk/>
            <pc:sldMk cId="1639776448" sldId="1618"/>
            <ac:spMk id="151" creationId="{9FC4C83F-BF1B-4153-B5A3-C77DCFE1BA65}"/>
          </ac:spMkLst>
        </pc:spChg>
        <pc:spChg chg="add del mod">
          <ac:chgData name="Konstantin Kozetov" userId="f7650054-e134-44fe-abd0-69be07dffc62" providerId="ADAL" clId="{CCB77A4E-19C5-4177-BC97-7464213AE87A}" dt="2021-09-13T07:24:40.671" v="4245" actId="478"/>
          <ac:spMkLst>
            <pc:docMk/>
            <pc:sldMk cId="1639776448" sldId="1618"/>
            <ac:spMk id="155" creationId="{1C882DFE-9E08-4D21-83A6-DD74A8454DF0}"/>
          </ac:spMkLst>
        </pc:spChg>
        <pc:spChg chg="mod">
          <ac:chgData name="Konstantin Kozetov" userId="f7650054-e134-44fe-abd0-69be07dffc62" providerId="ADAL" clId="{CCB77A4E-19C5-4177-BC97-7464213AE87A}" dt="2021-09-13T07:24:45.631" v="4246" actId="571"/>
          <ac:spMkLst>
            <pc:docMk/>
            <pc:sldMk cId="1639776448" sldId="1618"/>
            <ac:spMk id="169" creationId="{61DD751B-0C05-4AD4-A9AC-E99CC9034F1E}"/>
          </ac:spMkLst>
        </pc:spChg>
        <pc:spChg chg="mod">
          <ac:chgData name="Konstantin Kozetov" userId="f7650054-e134-44fe-abd0-69be07dffc62" providerId="ADAL" clId="{CCB77A4E-19C5-4177-BC97-7464213AE87A}" dt="2021-09-13T07:46:50.062" v="4433" actId="20577"/>
          <ac:spMkLst>
            <pc:docMk/>
            <pc:sldMk cId="1639776448" sldId="1618"/>
            <ac:spMk id="179" creationId="{08FCD5C2-4FEF-41C1-9E26-1403DD622B3B}"/>
          </ac:spMkLst>
        </pc:spChg>
        <pc:spChg chg="mod">
          <ac:chgData name="Konstantin Kozetov" userId="f7650054-e134-44fe-abd0-69be07dffc62" providerId="ADAL" clId="{CCB77A4E-19C5-4177-BC97-7464213AE87A}" dt="2021-09-13T07:42:27.108" v="4411" actId="1076"/>
          <ac:spMkLst>
            <pc:docMk/>
            <pc:sldMk cId="1639776448" sldId="1618"/>
            <ac:spMk id="184" creationId="{C9BC8AA9-E7A8-40EC-AD05-79EC5F7E65D8}"/>
          </ac:spMkLst>
        </pc:spChg>
        <pc:spChg chg="mod">
          <ac:chgData name="Konstantin Kozetov" userId="f7650054-e134-44fe-abd0-69be07dffc62" providerId="ADAL" clId="{CCB77A4E-19C5-4177-BC97-7464213AE87A}" dt="2021-09-13T07:48:41.285" v="4450" actId="20577"/>
          <ac:spMkLst>
            <pc:docMk/>
            <pc:sldMk cId="1639776448" sldId="1618"/>
            <ac:spMk id="190" creationId="{D1124672-25BA-4FAB-9F36-7A0BF103B8C7}"/>
          </ac:spMkLst>
        </pc:spChg>
        <pc:spChg chg="mod">
          <ac:chgData name="Konstantin Kozetov" userId="f7650054-e134-44fe-abd0-69be07dffc62" providerId="ADAL" clId="{CCB77A4E-19C5-4177-BC97-7464213AE87A}" dt="2021-09-13T07:24:45.631" v="4246" actId="571"/>
          <ac:spMkLst>
            <pc:docMk/>
            <pc:sldMk cId="1639776448" sldId="1618"/>
            <ac:spMk id="193" creationId="{178B3305-2CA2-454A-8EFE-B2840D4AABC5}"/>
          </ac:spMkLst>
        </pc:spChg>
        <pc:spChg chg="mod">
          <ac:chgData name="Konstantin Kozetov" userId="f7650054-e134-44fe-abd0-69be07dffc62" providerId="ADAL" clId="{CCB77A4E-19C5-4177-BC97-7464213AE87A}" dt="2021-09-13T07:48:12.990" v="4444" actId="20577"/>
          <ac:spMkLst>
            <pc:docMk/>
            <pc:sldMk cId="1639776448" sldId="1618"/>
            <ac:spMk id="198" creationId="{DAC8B9B2-5690-4200-A215-BFBBF462967E}"/>
          </ac:spMkLst>
        </pc:spChg>
        <pc:spChg chg="mod">
          <ac:chgData name="Konstantin Kozetov" userId="f7650054-e134-44fe-abd0-69be07dffc62" providerId="ADAL" clId="{CCB77A4E-19C5-4177-BC97-7464213AE87A}" dt="2021-09-13T07:46:54.963" v="4438" actId="20577"/>
          <ac:spMkLst>
            <pc:docMk/>
            <pc:sldMk cId="1639776448" sldId="1618"/>
            <ac:spMk id="199" creationId="{E5841E98-E7BD-445F-9FA5-5B59EEBE635D}"/>
          </ac:spMkLst>
        </pc:spChg>
        <pc:spChg chg="del">
          <ac:chgData name="Konstantin Kozetov" userId="f7650054-e134-44fe-abd0-69be07dffc62" providerId="ADAL" clId="{CCB77A4E-19C5-4177-BC97-7464213AE87A}" dt="2021-09-13T07:42:14.341" v="4408" actId="478"/>
          <ac:spMkLst>
            <pc:docMk/>
            <pc:sldMk cId="1639776448" sldId="1618"/>
            <ac:spMk id="215" creationId="{A6CCB360-90B1-45D2-B629-0C7CDC104939}"/>
          </ac:spMkLst>
        </pc:spChg>
        <pc:spChg chg="mod">
          <ac:chgData name="Konstantin Kozetov" userId="f7650054-e134-44fe-abd0-69be07dffc62" providerId="ADAL" clId="{CCB77A4E-19C5-4177-BC97-7464213AE87A}" dt="2021-09-13T07:24:45.631" v="4246" actId="571"/>
          <ac:spMkLst>
            <pc:docMk/>
            <pc:sldMk cId="1639776448" sldId="1618"/>
            <ac:spMk id="227" creationId="{15ABADDD-3EDC-4B0B-88FA-3203C08BBA65}"/>
          </ac:spMkLst>
        </pc:spChg>
        <pc:spChg chg="del">
          <ac:chgData name="Konstantin Kozetov" userId="f7650054-e134-44fe-abd0-69be07dffc62" providerId="ADAL" clId="{CCB77A4E-19C5-4177-BC97-7464213AE87A}" dt="2021-09-13T07:24:52.826" v="4249" actId="478"/>
          <ac:spMkLst>
            <pc:docMk/>
            <pc:sldMk cId="1639776448" sldId="1618"/>
            <ac:spMk id="228" creationId="{FD91BC9B-6D55-44F4-9758-5EA193DBBDBB}"/>
          </ac:spMkLst>
        </pc:spChg>
        <pc:spChg chg="mod">
          <ac:chgData name="Konstantin Kozetov" userId="f7650054-e134-44fe-abd0-69be07dffc62" providerId="ADAL" clId="{CCB77A4E-19C5-4177-BC97-7464213AE87A}" dt="2021-09-13T07:24:45.631" v="4246" actId="571"/>
          <ac:spMkLst>
            <pc:docMk/>
            <pc:sldMk cId="1639776448" sldId="1618"/>
            <ac:spMk id="232" creationId="{8BEEA0CF-DB7A-47E5-AB32-3FAF8DAE2FD6}"/>
          </ac:spMkLst>
        </pc:spChg>
        <pc:spChg chg="mod">
          <ac:chgData name="Konstantin Kozetov" userId="f7650054-e134-44fe-abd0-69be07dffc62" providerId="ADAL" clId="{CCB77A4E-19C5-4177-BC97-7464213AE87A}" dt="2021-09-13T07:24:45.631" v="4246" actId="571"/>
          <ac:spMkLst>
            <pc:docMk/>
            <pc:sldMk cId="1639776448" sldId="1618"/>
            <ac:spMk id="235" creationId="{8F5987E4-EE41-431A-A451-DC0AF87B165E}"/>
          </ac:spMkLst>
        </pc:spChg>
        <pc:spChg chg="mod">
          <ac:chgData name="Konstantin Kozetov" userId="f7650054-e134-44fe-abd0-69be07dffc62" providerId="ADAL" clId="{CCB77A4E-19C5-4177-BC97-7464213AE87A}" dt="2021-09-13T07:24:45.631" v="4246" actId="571"/>
          <ac:spMkLst>
            <pc:docMk/>
            <pc:sldMk cId="1639776448" sldId="1618"/>
            <ac:spMk id="243" creationId="{D1C88689-D06F-4171-B4CB-F2EDF880F8BA}"/>
          </ac:spMkLst>
        </pc:spChg>
        <pc:spChg chg="mod">
          <ac:chgData name="Konstantin Kozetov" userId="f7650054-e134-44fe-abd0-69be07dffc62" providerId="ADAL" clId="{CCB77A4E-19C5-4177-BC97-7464213AE87A}" dt="2021-09-13T07:24:45.631" v="4246" actId="571"/>
          <ac:spMkLst>
            <pc:docMk/>
            <pc:sldMk cId="1639776448" sldId="1618"/>
            <ac:spMk id="244" creationId="{2D7CA1D5-60D3-46D0-BDA6-F27CA15AF253}"/>
          </ac:spMkLst>
        </pc:spChg>
        <pc:spChg chg="mod">
          <ac:chgData name="Konstantin Kozetov" userId="f7650054-e134-44fe-abd0-69be07dffc62" providerId="ADAL" clId="{CCB77A4E-19C5-4177-BC97-7464213AE87A}" dt="2021-09-13T07:24:45.631" v="4246" actId="571"/>
          <ac:spMkLst>
            <pc:docMk/>
            <pc:sldMk cId="1639776448" sldId="1618"/>
            <ac:spMk id="245" creationId="{AA4D4E1B-D577-4FE9-BE9F-217AEC05F1C6}"/>
          </ac:spMkLst>
        </pc:spChg>
        <pc:spChg chg="add del mod">
          <ac:chgData name="Konstantin Kozetov" userId="f7650054-e134-44fe-abd0-69be07dffc62" providerId="ADAL" clId="{CCB77A4E-19C5-4177-BC97-7464213AE87A}" dt="2021-09-13T07:24:46.897" v="4247" actId="478"/>
          <ac:spMkLst>
            <pc:docMk/>
            <pc:sldMk cId="1639776448" sldId="1618"/>
            <ac:spMk id="246" creationId="{6E52466D-999B-45CE-89BD-B22DC19CF320}"/>
          </ac:spMkLst>
        </pc:spChg>
        <pc:spChg chg="mod">
          <ac:chgData name="Konstantin Kozetov" userId="f7650054-e134-44fe-abd0-69be07dffc62" providerId="ADAL" clId="{CCB77A4E-19C5-4177-BC97-7464213AE87A}" dt="2021-09-13T07:25:53.511" v="4269" actId="1076"/>
          <ac:spMkLst>
            <pc:docMk/>
            <pc:sldMk cId="1639776448" sldId="1618"/>
            <ac:spMk id="248" creationId="{E5E38F99-F53F-46D4-AAC4-E30F45E708F1}"/>
          </ac:spMkLst>
        </pc:spChg>
        <pc:spChg chg="mod">
          <ac:chgData name="Konstantin Kozetov" userId="f7650054-e134-44fe-abd0-69be07dffc62" providerId="ADAL" clId="{CCB77A4E-19C5-4177-BC97-7464213AE87A}" dt="2021-09-13T07:25:29.131" v="4263" actId="1076"/>
          <ac:spMkLst>
            <pc:docMk/>
            <pc:sldMk cId="1639776448" sldId="1618"/>
            <ac:spMk id="252" creationId="{A83FD219-9329-47D8-8E29-2EA3EF506788}"/>
          </ac:spMkLst>
        </pc:spChg>
        <pc:spChg chg="mod">
          <ac:chgData name="Konstantin Kozetov" userId="f7650054-e134-44fe-abd0-69be07dffc62" providerId="ADAL" clId="{CCB77A4E-19C5-4177-BC97-7464213AE87A}" dt="2021-09-13T07:26:59.617" v="4278" actId="14100"/>
          <ac:spMkLst>
            <pc:docMk/>
            <pc:sldMk cId="1639776448" sldId="1618"/>
            <ac:spMk id="255" creationId="{ACA55888-4110-4FDB-93CC-6252F5D3050F}"/>
          </ac:spMkLst>
        </pc:spChg>
        <pc:spChg chg="mod">
          <ac:chgData name="Konstantin Kozetov" userId="f7650054-e134-44fe-abd0-69be07dffc62" providerId="ADAL" clId="{CCB77A4E-19C5-4177-BC97-7464213AE87A}" dt="2021-09-13T07:26:02.133" v="4271"/>
          <ac:spMkLst>
            <pc:docMk/>
            <pc:sldMk cId="1639776448" sldId="1618"/>
            <ac:spMk id="256" creationId="{431A53E8-47C6-48B7-B9F6-CB9D6EF871D4}"/>
          </ac:spMkLst>
        </pc:spChg>
        <pc:spChg chg="mod">
          <ac:chgData name="Konstantin Kozetov" userId="f7650054-e134-44fe-abd0-69be07dffc62" providerId="ADAL" clId="{CCB77A4E-19C5-4177-BC97-7464213AE87A}" dt="2021-09-13T07:26:31.955" v="4277" actId="1076"/>
          <ac:spMkLst>
            <pc:docMk/>
            <pc:sldMk cId="1639776448" sldId="1618"/>
            <ac:spMk id="257" creationId="{41C0E933-9BDF-4B19-9F94-9A300AED02E6}"/>
          </ac:spMkLst>
        </pc:spChg>
        <pc:spChg chg="mod ord">
          <ac:chgData name="Konstantin Kozetov" userId="f7650054-e134-44fe-abd0-69be07dffc62" providerId="ADAL" clId="{CCB77A4E-19C5-4177-BC97-7464213AE87A}" dt="2021-09-13T07:29:29.963" v="4289" actId="14100"/>
          <ac:spMkLst>
            <pc:docMk/>
            <pc:sldMk cId="1639776448" sldId="1618"/>
            <ac:spMk id="260" creationId="{77D4667D-E172-462B-B99F-67028A96A4C7}"/>
          </ac:spMkLst>
        </pc:spChg>
        <pc:spChg chg="mod">
          <ac:chgData name="Konstantin Kozetov" userId="f7650054-e134-44fe-abd0-69be07dffc62" providerId="ADAL" clId="{CCB77A4E-19C5-4177-BC97-7464213AE87A}" dt="2021-09-13T07:29:20.934" v="4288" actId="14100"/>
          <ac:spMkLst>
            <pc:docMk/>
            <pc:sldMk cId="1639776448" sldId="1618"/>
            <ac:spMk id="261" creationId="{6EFBB9A4-E9E7-4DE1-80BB-1FF38AF59893}"/>
          </ac:spMkLst>
        </pc:spChg>
        <pc:spChg chg="mod ord">
          <ac:chgData name="Konstantin Kozetov" userId="f7650054-e134-44fe-abd0-69be07dffc62" providerId="ADAL" clId="{CCB77A4E-19C5-4177-BC97-7464213AE87A}" dt="2021-09-13T07:29:13.479" v="4286" actId="166"/>
          <ac:spMkLst>
            <pc:docMk/>
            <pc:sldMk cId="1639776448" sldId="1618"/>
            <ac:spMk id="263" creationId="{02AAFAC0-ECAC-4113-8881-63B69DCA8B60}"/>
          </ac:spMkLst>
        </pc:spChg>
        <pc:spChg chg="mod">
          <ac:chgData name="Konstantin Kozetov" userId="f7650054-e134-44fe-abd0-69be07dffc62" providerId="ADAL" clId="{CCB77A4E-19C5-4177-BC97-7464213AE87A}" dt="2021-09-13T07:30:14.545" v="4297" actId="1076"/>
          <ac:spMkLst>
            <pc:docMk/>
            <pc:sldMk cId="1639776448" sldId="1618"/>
            <ac:spMk id="265" creationId="{35D104A0-F05D-4D07-AA20-0E9CD3AF37A1}"/>
          </ac:spMkLst>
        </pc:spChg>
        <pc:spChg chg="mod">
          <ac:chgData name="Konstantin Kozetov" userId="f7650054-e134-44fe-abd0-69be07dffc62" providerId="ADAL" clId="{CCB77A4E-19C5-4177-BC97-7464213AE87A}" dt="2021-09-13T07:31:05.058" v="4310" actId="14100"/>
          <ac:spMkLst>
            <pc:docMk/>
            <pc:sldMk cId="1639776448" sldId="1618"/>
            <ac:spMk id="269" creationId="{789413A2-14FB-414A-9C7D-14A6BC371C1D}"/>
          </ac:spMkLst>
        </pc:spChg>
        <pc:spChg chg="mod">
          <ac:chgData name="Konstantin Kozetov" userId="f7650054-e134-44fe-abd0-69be07dffc62" providerId="ADAL" clId="{CCB77A4E-19C5-4177-BC97-7464213AE87A}" dt="2021-09-13T07:31:02.352" v="4309" actId="14100"/>
          <ac:spMkLst>
            <pc:docMk/>
            <pc:sldMk cId="1639776448" sldId="1618"/>
            <ac:spMk id="270" creationId="{587B3FFD-BA3F-4307-BAC7-4095F405E497}"/>
          </ac:spMkLst>
        </pc:spChg>
        <pc:spChg chg="add mod">
          <ac:chgData name="Konstantin Kozetov" userId="f7650054-e134-44fe-abd0-69be07dffc62" providerId="ADAL" clId="{CCB77A4E-19C5-4177-BC97-7464213AE87A}" dt="2021-09-13T07:31:13.273" v="4312" actId="1076"/>
          <ac:spMkLst>
            <pc:docMk/>
            <pc:sldMk cId="1639776448" sldId="1618"/>
            <ac:spMk id="271" creationId="{7C35ED8C-CCBC-4AEB-8965-77BA94A7DB04}"/>
          </ac:spMkLst>
        </pc:spChg>
        <pc:spChg chg="mod">
          <ac:chgData name="Konstantin Kozetov" userId="f7650054-e134-44fe-abd0-69be07dffc62" providerId="ADAL" clId="{CCB77A4E-19C5-4177-BC97-7464213AE87A}" dt="2021-09-13T07:31:53.261" v="4319" actId="1076"/>
          <ac:spMkLst>
            <pc:docMk/>
            <pc:sldMk cId="1639776448" sldId="1618"/>
            <ac:spMk id="274" creationId="{B4C19C09-C380-456F-8FBC-F294ACE45816}"/>
          </ac:spMkLst>
        </pc:spChg>
        <pc:spChg chg="mod">
          <ac:chgData name="Konstantin Kozetov" userId="f7650054-e134-44fe-abd0-69be07dffc62" providerId="ADAL" clId="{CCB77A4E-19C5-4177-BC97-7464213AE87A}" dt="2021-09-13T07:32:05.457" v="4322" actId="14100"/>
          <ac:spMkLst>
            <pc:docMk/>
            <pc:sldMk cId="1639776448" sldId="1618"/>
            <ac:spMk id="275" creationId="{2C131D01-C54A-4024-B2AF-CFAE5E5C17F0}"/>
          </ac:spMkLst>
        </pc:spChg>
        <pc:spChg chg="mod">
          <ac:chgData name="Konstantin Kozetov" userId="f7650054-e134-44fe-abd0-69be07dffc62" providerId="ADAL" clId="{CCB77A4E-19C5-4177-BC97-7464213AE87A}" dt="2021-09-13T07:33:42.656" v="4352" actId="20577"/>
          <ac:spMkLst>
            <pc:docMk/>
            <pc:sldMk cId="1639776448" sldId="1618"/>
            <ac:spMk id="278" creationId="{088D06C8-F3DD-4BA0-8233-1BA995889DCD}"/>
          </ac:spMkLst>
        </pc:spChg>
        <pc:spChg chg="mod">
          <ac:chgData name="Konstantin Kozetov" userId="f7650054-e134-44fe-abd0-69be07dffc62" providerId="ADAL" clId="{CCB77A4E-19C5-4177-BC97-7464213AE87A}" dt="2021-09-13T07:33:23.573" v="4345" actId="1037"/>
          <ac:spMkLst>
            <pc:docMk/>
            <pc:sldMk cId="1639776448" sldId="1618"/>
            <ac:spMk id="279" creationId="{BEBCD52B-F7DD-4638-A444-532E310AD590}"/>
          </ac:spMkLst>
        </pc:spChg>
        <pc:spChg chg="mod">
          <ac:chgData name="Konstantin Kozetov" userId="f7650054-e134-44fe-abd0-69be07dffc62" providerId="ADAL" clId="{CCB77A4E-19C5-4177-BC97-7464213AE87A}" dt="2021-09-13T07:31:36.373" v="4314"/>
          <ac:spMkLst>
            <pc:docMk/>
            <pc:sldMk cId="1639776448" sldId="1618"/>
            <ac:spMk id="281" creationId="{1CA2A94B-F214-4C2E-BD7F-A289AFA00B0A}"/>
          </ac:spMkLst>
        </pc:spChg>
        <pc:spChg chg="mod">
          <ac:chgData name="Konstantin Kozetov" userId="f7650054-e134-44fe-abd0-69be07dffc62" providerId="ADAL" clId="{CCB77A4E-19C5-4177-BC97-7464213AE87A}" dt="2021-09-13T07:32:42.376" v="4330" actId="1076"/>
          <ac:spMkLst>
            <pc:docMk/>
            <pc:sldMk cId="1639776448" sldId="1618"/>
            <ac:spMk id="283" creationId="{B7054E1A-20BC-4BC9-9D3A-1C5571895449}"/>
          </ac:spMkLst>
        </pc:spChg>
        <pc:spChg chg="add mod">
          <ac:chgData name="Konstantin Kozetov" userId="f7650054-e134-44fe-abd0-69be07dffc62" providerId="ADAL" clId="{CCB77A4E-19C5-4177-BC97-7464213AE87A}" dt="2021-09-13T07:32:36.326" v="4328" actId="1076"/>
          <ac:spMkLst>
            <pc:docMk/>
            <pc:sldMk cId="1639776448" sldId="1618"/>
            <ac:spMk id="284" creationId="{0CB36B81-9577-4444-BD38-3DFDA38414D1}"/>
          </ac:spMkLst>
        </pc:spChg>
        <pc:spChg chg="mod">
          <ac:chgData name="Konstantin Kozetov" userId="f7650054-e134-44fe-abd0-69be07dffc62" providerId="ADAL" clId="{CCB77A4E-19C5-4177-BC97-7464213AE87A}" dt="2021-09-13T07:43:30.035" v="4424" actId="20577"/>
          <ac:spMkLst>
            <pc:docMk/>
            <pc:sldMk cId="1639776448" sldId="1618"/>
            <ac:spMk id="287" creationId="{46D399F6-C65F-43D9-A264-8534C640046D}"/>
          </ac:spMkLst>
        </pc:spChg>
        <pc:spChg chg="mod">
          <ac:chgData name="Konstantin Kozetov" userId="f7650054-e134-44fe-abd0-69be07dffc62" providerId="ADAL" clId="{CCB77A4E-19C5-4177-BC97-7464213AE87A}" dt="2021-09-13T07:33:27.142" v="4346"/>
          <ac:spMkLst>
            <pc:docMk/>
            <pc:sldMk cId="1639776448" sldId="1618"/>
            <ac:spMk id="288" creationId="{159F12DD-DE8C-4DC5-8234-5916855BE7CE}"/>
          </ac:spMkLst>
        </pc:spChg>
        <pc:spChg chg="mod">
          <ac:chgData name="Konstantin Kozetov" userId="f7650054-e134-44fe-abd0-69be07dffc62" providerId="ADAL" clId="{CCB77A4E-19C5-4177-BC97-7464213AE87A}" dt="2021-09-13T07:33:58.380" v="4353"/>
          <ac:spMkLst>
            <pc:docMk/>
            <pc:sldMk cId="1639776448" sldId="1618"/>
            <ac:spMk id="291" creationId="{07EFA172-76DE-4877-81F7-5313D729DD1F}"/>
          </ac:spMkLst>
        </pc:spChg>
        <pc:spChg chg="mod">
          <ac:chgData name="Konstantin Kozetov" userId="f7650054-e134-44fe-abd0-69be07dffc62" providerId="ADAL" clId="{CCB77A4E-19C5-4177-BC97-7464213AE87A}" dt="2021-09-13T07:33:58.380" v="4353"/>
          <ac:spMkLst>
            <pc:docMk/>
            <pc:sldMk cId="1639776448" sldId="1618"/>
            <ac:spMk id="292" creationId="{37A8FC27-6517-4B02-8F6E-8AB03D0C67D1}"/>
          </ac:spMkLst>
        </pc:spChg>
        <pc:spChg chg="mod">
          <ac:chgData name="Konstantin Kozetov" userId="f7650054-e134-44fe-abd0-69be07dffc62" providerId="ADAL" clId="{CCB77A4E-19C5-4177-BC97-7464213AE87A}" dt="2021-09-13T07:33:58.380" v="4353"/>
          <ac:spMkLst>
            <pc:docMk/>
            <pc:sldMk cId="1639776448" sldId="1618"/>
            <ac:spMk id="293" creationId="{DEC459BE-0999-40D5-8306-C1C3C7C6C49F}"/>
          </ac:spMkLst>
        </pc:spChg>
        <pc:spChg chg="mod">
          <ac:chgData name="Konstantin Kozetov" userId="f7650054-e134-44fe-abd0-69be07dffc62" providerId="ADAL" clId="{CCB77A4E-19C5-4177-BC97-7464213AE87A}" dt="2021-09-13T07:34:24.440" v="4361" actId="20577"/>
          <ac:spMkLst>
            <pc:docMk/>
            <pc:sldMk cId="1639776448" sldId="1618"/>
            <ac:spMk id="296" creationId="{FB9FB1EA-26EF-4EA6-BA33-06FD4CA4E276}"/>
          </ac:spMkLst>
        </pc:spChg>
        <pc:spChg chg="mod">
          <ac:chgData name="Konstantin Kozetov" userId="f7650054-e134-44fe-abd0-69be07dffc62" providerId="ADAL" clId="{CCB77A4E-19C5-4177-BC97-7464213AE87A}" dt="2021-09-13T07:34:33.173" v="4363" actId="1076"/>
          <ac:spMkLst>
            <pc:docMk/>
            <pc:sldMk cId="1639776448" sldId="1618"/>
            <ac:spMk id="297" creationId="{5460BF25-2695-4A96-9438-B8B670248306}"/>
          </ac:spMkLst>
        </pc:spChg>
        <pc:spChg chg="mod">
          <ac:chgData name="Konstantin Kozetov" userId="f7650054-e134-44fe-abd0-69be07dffc62" providerId="ADAL" clId="{CCB77A4E-19C5-4177-BC97-7464213AE87A}" dt="2021-09-13T07:34:44.210" v="4367" actId="14100"/>
          <ac:spMkLst>
            <pc:docMk/>
            <pc:sldMk cId="1639776448" sldId="1618"/>
            <ac:spMk id="298" creationId="{EAB6CC93-984B-4074-B0C0-B6924C8A30AF}"/>
          </ac:spMkLst>
        </pc:spChg>
        <pc:spChg chg="mod">
          <ac:chgData name="Konstantin Kozetov" userId="f7650054-e134-44fe-abd0-69be07dffc62" providerId="ADAL" clId="{CCB77A4E-19C5-4177-BC97-7464213AE87A}" dt="2021-09-13T07:34:50.614" v="4369"/>
          <ac:spMkLst>
            <pc:docMk/>
            <pc:sldMk cId="1639776448" sldId="1618"/>
            <ac:spMk id="301" creationId="{F25DB526-616C-4CFC-A214-A3DEE8167291}"/>
          </ac:spMkLst>
        </pc:spChg>
        <pc:spChg chg="mod">
          <ac:chgData name="Konstantin Kozetov" userId="f7650054-e134-44fe-abd0-69be07dffc62" providerId="ADAL" clId="{CCB77A4E-19C5-4177-BC97-7464213AE87A}" dt="2021-09-13T07:34:50.614" v="4369"/>
          <ac:spMkLst>
            <pc:docMk/>
            <pc:sldMk cId="1639776448" sldId="1618"/>
            <ac:spMk id="302" creationId="{C17F3EF3-45D7-4475-954B-99994AE53308}"/>
          </ac:spMkLst>
        </pc:spChg>
        <pc:spChg chg="mod">
          <ac:chgData name="Konstantin Kozetov" userId="f7650054-e134-44fe-abd0-69be07dffc62" providerId="ADAL" clId="{CCB77A4E-19C5-4177-BC97-7464213AE87A}" dt="2021-09-13T07:34:50.614" v="4369"/>
          <ac:spMkLst>
            <pc:docMk/>
            <pc:sldMk cId="1639776448" sldId="1618"/>
            <ac:spMk id="303" creationId="{3D0F58DB-E6BD-4AF1-8669-D30EC18294B0}"/>
          </ac:spMkLst>
        </pc:spChg>
        <pc:spChg chg="mod">
          <ac:chgData name="Konstantin Kozetov" userId="f7650054-e134-44fe-abd0-69be07dffc62" providerId="ADAL" clId="{CCB77A4E-19C5-4177-BC97-7464213AE87A}" dt="2021-09-13T07:42:20.513" v="4409" actId="1076"/>
          <ac:spMkLst>
            <pc:docMk/>
            <pc:sldMk cId="1639776448" sldId="1618"/>
            <ac:spMk id="306" creationId="{DDFF1E95-5878-44F2-B6B0-CC45B89A9CBB}"/>
          </ac:spMkLst>
        </pc:spChg>
        <pc:grpChg chg="del">
          <ac:chgData name="Konstantin Kozetov" userId="f7650054-e134-44fe-abd0-69be07dffc62" providerId="ADAL" clId="{CCB77A4E-19C5-4177-BC97-7464213AE87A}" dt="2021-09-13T07:24:50.533" v="4248" actId="478"/>
          <ac:grpSpMkLst>
            <pc:docMk/>
            <pc:sldMk cId="1639776448" sldId="1618"/>
            <ac:grpSpMk id="3" creationId="{F6F413DB-56CA-4B84-8245-617E4DB5AC2D}"/>
          </ac:grpSpMkLst>
        </pc:grpChg>
        <pc:grpChg chg="del">
          <ac:chgData name="Konstantin Kozetov" userId="f7650054-e134-44fe-abd0-69be07dffc62" providerId="ADAL" clId="{CCB77A4E-19C5-4177-BC97-7464213AE87A}" dt="2021-09-13T07:24:50.533" v="4248" actId="478"/>
          <ac:grpSpMkLst>
            <pc:docMk/>
            <pc:sldMk cId="1639776448" sldId="1618"/>
            <ac:grpSpMk id="4" creationId="{0BB9979D-B52C-45F1-AD1B-1F1297EA9BCA}"/>
          </ac:grpSpMkLst>
        </pc:grpChg>
        <pc:grpChg chg="add mod">
          <ac:chgData name="Konstantin Kozetov" userId="f7650054-e134-44fe-abd0-69be07dffc62" providerId="ADAL" clId="{CCB77A4E-19C5-4177-BC97-7464213AE87A}" dt="2021-09-13T07:52:43.720" v="4503" actId="1076"/>
          <ac:grpSpMkLst>
            <pc:docMk/>
            <pc:sldMk cId="1639776448" sldId="1618"/>
            <ac:grpSpMk id="5" creationId="{1884B040-195A-4C88-91CE-12FD47899CA4}"/>
          </ac:grpSpMkLst>
        </pc:grpChg>
        <pc:grpChg chg="del">
          <ac:chgData name="Konstantin Kozetov" userId="f7650054-e134-44fe-abd0-69be07dffc62" providerId="ADAL" clId="{CCB77A4E-19C5-4177-BC97-7464213AE87A}" dt="2021-09-13T07:24:54.786" v="4252" actId="478"/>
          <ac:grpSpMkLst>
            <pc:docMk/>
            <pc:sldMk cId="1639776448" sldId="1618"/>
            <ac:grpSpMk id="7" creationId="{E73E106F-B320-4464-B2C4-D92EFB989B40}"/>
          </ac:grpSpMkLst>
        </pc:grpChg>
        <pc:grpChg chg="del">
          <ac:chgData name="Konstantin Kozetov" userId="f7650054-e134-44fe-abd0-69be07dffc62" providerId="ADAL" clId="{CCB77A4E-19C5-4177-BC97-7464213AE87A}" dt="2021-09-13T07:24:53.568" v="4250" actId="478"/>
          <ac:grpSpMkLst>
            <pc:docMk/>
            <pc:sldMk cId="1639776448" sldId="1618"/>
            <ac:grpSpMk id="9" creationId="{32B94146-BBAD-43BB-9E01-F0C2F9ABAFBF}"/>
          </ac:grpSpMkLst>
        </pc:grpChg>
        <pc:grpChg chg="add mod">
          <ac:chgData name="Konstantin Kozetov" userId="f7650054-e134-44fe-abd0-69be07dffc62" providerId="ADAL" clId="{CCB77A4E-19C5-4177-BC97-7464213AE87A}" dt="2021-09-13T07:52:39.113" v="4502" actId="1076"/>
          <ac:grpSpMkLst>
            <pc:docMk/>
            <pc:sldMk cId="1639776448" sldId="1618"/>
            <ac:grpSpMk id="10" creationId="{B42D6D9E-5217-47E3-85EB-8AC6129CE1EF}"/>
          </ac:grpSpMkLst>
        </pc:grpChg>
        <pc:grpChg chg="del">
          <ac:chgData name="Konstantin Kozetov" userId="f7650054-e134-44fe-abd0-69be07dffc62" providerId="ADAL" clId="{CCB77A4E-19C5-4177-BC97-7464213AE87A}" dt="2021-09-13T07:24:50.533" v="4248" actId="478"/>
          <ac:grpSpMkLst>
            <pc:docMk/>
            <pc:sldMk cId="1639776448" sldId="1618"/>
            <ac:grpSpMk id="13" creationId="{1C3A03AA-E72B-463E-AFF2-6D9D197ED28F}"/>
          </ac:grpSpMkLst>
        </pc:grpChg>
        <pc:grpChg chg="del">
          <ac:chgData name="Konstantin Kozetov" userId="f7650054-e134-44fe-abd0-69be07dffc62" providerId="ADAL" clId="{CCB77A4E-19C5-4177-BC97-7464213AE87A}" dt="2021-09-13T07:24:58.049" v="4256" actId="478"/>
          <ac:grpSpMkLst>
            <pc:docMk/>
            <pc:sldMk cId="1639776448" sldId="1618"/>
            <ac:grpSpMk id="15" creationId="{229DF075-7995-4588-8566-1EDAC30A8CD8}"/>
          </ac:grpSpMkLst>
        </pc:grpChg>
        <pc:grpChg chg="del">
          <ac:chgData name="Konstantin Kozetov" userId="f7650054-e134-44fe-abd0-69be07dffc62" providerId="ADAL" clId="{CCB77A4E-19C5-4177-BC97-7464213AE87A}" dt="2021-09-13T07:24:56.727" v="4255" actId="478"/>
          <ac:grpSpMkLst>
            <pc:docMk/>
            <pc:sldMk cId="1639776448" sldId="1618"/>
            <ac:grpSpMk id="19" creationId="{FCDB0A36-093D-43F3-AECB-18AD1A6ECCCC}"/>
          </ac:grpSpMkLst>
        </pc:grpChg>
        <pc:grpChg chg="del">
          <ac:chgData name="Konstantin Kozetov" userId="f7650054-e134-44fe-abd0-69be07dffc62" providerId="ADAL" clId="{CCB77A4E-19C5-4177-BC97-7464213AE87A}" dt="2021-09-13T07:24:55.359" v="4253" actId="478"/>
          <ac:grpSpMkLst>
            <pc:docMk/>
            <pc:sldMk cId="1639776448" sldId="1618"/>
            <ac:grpSpMk id="24" creationId="{5189E795-E55C-4C94-A985-F2BFEAF36233}"/>
          </ac:grpSpMkLst>
        </pc:grpChg>
        <pc:grpChg chg="del">
          <ac:chgData name="Konstantin Kozetov" userId="f7650054-e134-44fe-abd0-69be07dffc62" providerId="ADAL" clId="{CCB77A4E-19C5-4177-BC97-7464213AE87A}" dt="2021-09-13T07:24:50.533" v="4248" actId="478"/>
          <ac:grpSpMkLst>
            <pc:docMk/>
            <pc:sldMk cId="1639776448" sldId="1618"/>
            <ac:grpSpMk id="29" creationId="{F7CAD9EE-8924-4AAD-B7E7-77631F23204B}"/>
          </ac:grpSpMkLst>
        </pc:grpChg>
        <pc:grpChg chg="del">
          <ac:chgData name="Konstantin Kozetov" userId="f7650054-e134-44fe-abd0-69be07dffc62" providerId="ADAL" clId="{CCB77A4E-19C5-4177-BC97-7464213AE87A}" dt="2021-09-13T07:33:33.005" v="4348" actId="478"/>
          <ac:grpSpMkLst>
            <pc:docMk/>
            <pc:sldMk cId="1639776448" sldId="1618"/>
            <ac:grpSpMk id="32" creationId="{0C2E2CBC-210C-4286-B491-504A46479FDC}"/>
          </ac:grpSpMkLst>
        </pc:grpChg>
        <pc:grpChg chg="del">
          <ac:chgData name="Konstantin Kozetov" userId="f7650054-e134-44fe-abd0-69be07dffc62" providerId="ADAL" clId="{CCB77A4E-19C5-4177-BC97-7464213AE87A}" dt="2021-09-13T07:33:33.801" v="4349" actId="478"/>
          <ac:grpSpMkLst>
            <pc:docMk/>
            <pc:sldMk cId="1639776448" sldId="1618"/>
            <ac:grpSpMk id="33" creationId="{5D52533F-852E-4F4F-9AE3-58EE906BCAAC}"/>
          </ac:grpSpMkLst>
        </pc:grpChg>
        <pc:grpChg chg="del mod">
          <ac:chgData name="Konstantin Kozetov" userId="f7650054-e134-44fe-abd0-69be07dffc62" providerId="ADAL" clId="{CCB77A4E-19C5-4177-BC97-7464213AE87A}" dt="2021-09-13T07:52:11.860" v="4497" actId="478"/>
          <ac:grpSpMkLst>
            <pc:docMk/>
            <pc:sldMk cId="1639776448" sldId="1618"/>
            <ac:grpSpMk id="34" creationId="{C5D99A56-EB3F-4154-B1CD-D331D0614026}"/>
          </ac:grpSpMkLst>
        </pc:grpChg>
        <pc:grpChg chg="mod">
          <ac:chgData name="Konstantin Kozetov" userId="f7650054-e134-44fe-abd0-69be07dffc62" providerId="ADAL" clId="{CCB77A4E-19C5-4177-BC97-7464213AE87A}" dt="2021-09-13T07:42:48.218" v="4421" actId="1076"/>
          <ac:grpSpMkLst>
            <pc:docMk/>
            <pc:sldMk cId="1639776448" sldId="1618"/>
            <ac:grpSpMk id="35" creationId="{E16B39E4-E623-45AD-963D-96A00FF31CCB}"/>
          </ac:grpSpMkLst>
        </pc:grpChg>
        <pc:grpChg chg="del">
          <ac:chgData name="Konstantin Kozetov" userId="f7650054-e134-44fe-abd0-69be07dffc62" providerId="ADAL" clId="{CCB77A4E-19C5-4177-BC97-7464213AE87A}" dt="2021-09-13T07:42:14.341" v="4408" actId="478"/>
          <ac:grpSpMkLst>
            <pc:docMk/>
            <pc:sldMk cId="1639776448" sldId="1618"/>
            <ac:grpSpMk id="37" creationId="{5B8BA6BA-722A-49FA-9DB6-524420D33C58}"/>
          </ac:grpSpMkLst>
        </pc:grpChg>
        <pc:grpChg chg="del">
          <ac:chgData name="Konstantin Kozetov" userId="f7650054-e134-44fe-abd0-69be07dffc62" providerId="ADAL" clId="{CCB77A4E-19C5-4177-BC97-7464213AE87A}" dt="2021-09-13T07:24:54.136" v="4251" actId="478"/>
          <ac:grpSpMkLst>
            <pc:docMk/>
            <pc:sldMk cId="1639776448" sldId="1618"/>
            <ac:grpSpMk id="75" creationId="{31B29B8F-43EC-4C65-9AF4-1DFE95224DB1}"/>
          </ac:grpSpMkLst>
        </pc:grpChg>
        <pc:grpChg chg="add del mod">
          <ac:chgData name="Konstantin Kozetov" userId="f7650054-e134-44fe-abd0-69be07dffc62" providerId="ADAL" clId="{CCB77A4E-19C5-4177-BC97-7464213AE87A}" dt="2021-09-13T07:24:40.671" v="4245" actId="478"/>
          <ac:grpSpMkLst>
            <pc:docMk/>
            <pc:sldMk cId="1639776448" sldId="1618"/>
            <ac:grpSpMk id="147" creationId="{AA412D11-F383-4941-968F-0E15242AE319}"/>
          </ac:grpSpMkLst>
        </pc:grpChg>
        <pc:grpChg chg="mod">
          <ac:chgData name="Konstantin Kozetov" userId="f7650054-e134-44fe-abd0-69be07dffc62" providerId="ADAL" clId="{CCB77A4E-19C5-4177-BC97-7464213AE87A}" dt="2021-09-13T07:24:39.119" v="4244" actId="571"/>
          <ac:grpSpMkLst>
            <pc:docMk/>
            <pc:sldMk cId="1639776448" sldId="1618"/>
            <ac:grpSpMk id="148" creationId="{FE9E7BF2-5D36-452B-A152-89D32B5769D2}"/>
          </ac:grpSpMkLst>
        </pc:grpChg>
        <pc:grpChg chg="mod">
          <ac:chgData name="Konstantin Kozetov" userId="f7650054-e134-44fe-abd0-69be07dffc62" providerId="ADAL" clId="{CCB77A4E-19C5-4177-BC97-7464213AE87A}" dt="2021-09-13T07:24:39.119" v="4244" actId="571"/>
          <ac:grpSpMkLst>
            <pc:docMk/>
            <pc:sldMk cId="1639776448" sldId="1618"/>
            <ac:grpSpMk id="150" creationId="{F9766517-8E7D-4190-AF59-66BCD07BBDBB}"/>
          </ac:grpSpMkLst>
        </pc:grpChg>
        <pc:grpChg chg="add del mod">
          <ac:chgData name="Konstantin Kozetov" userId="f7650054-e134-44fe-abd0-69be07dffc62" providerId="ADAL" clId="{CCB77A4E-19C5-4177-BC97-7464213AE87A}" dt="2021-09-13T07:24:46.897" v="4247" actId="478"/>
          <ac:grpSpMkLst>
            <pc:docMk/>
            <pc:sldMk cId="1639776448" sldId="1618"/>
            <ac:grpSpMk id="162" creationId="{7D491662-7E19-4128-ABB7-7B0F13C29400}"/>
          </ac:grpSpMkLst>
        </pc:grpChg>
        <pc:grpChg chg="mod">
          <ac:chgData name="Konstantin Kozetov" userId="f7650054-e134-44fe-abd0-69be07dffc62" providerId="ADAL" clId="{CCB77A4E-19C5-4177-BC97-7464213AE87A}" dt="2021-09-13T07:24:45.631" v="4246" actId="571"/>
          <ac:grpSpMkLst>
            <pc:docMk/>
            <pc:sldMk cId="1639776448" sldId="1618"/>
            <ac:grpSpMk id="167" creationId="{B981C107-0B77-49C3-8B2B-FF01C0A722BB}"/>
          </ac:grpSpMkLst>
        </pc:grpChg>
        <pc:grpChg chg="add del mod">
          <ac:chgData name="Konstantin Kozetov" userId="f7650054-e134-44fe-abd0-69be07dffc62" providerId="ADAL" clId="{CCB77A4E-19C5-4177-BC97-7464213AE87A}" dt="2021-09-13T07:24:46.897" v="4247" actId="478"/>
          <ac:grpSpMkLst>
            <pc:docMk/>
            <pc:sldMk cId="1639776448" sldId="1618"/>
            <ac:grpSpMk id="174" creationId="{34461B44-7BBF-4309-B0DA-8177997D4A33}"/>
          </ac:grpSpMkLst>
        </pc:grpChg>
        <pc:grpChg chg="mod">
          <ac:chgData name="Konstantin Kozetov" userId="f7650054-e134-44fe-abd0-69be07dffc62" providerId="ADAL" clId="{CCB77A4E-19C5-4177-BC97-7464213AE87A}" dt="2021-09-13T07:24:45.631" v="4246" actId="571"/>
          <ac:grpSpMkLst>
            <pc:docMk/>
            <pc:sldMk cId="1639776448" sldId="1618"/>
            <ac:grpSpMk id="175" creationId="{BEB6060E-7908-434A-98FB-F9FA1D3D3D7E}"/>
          </ac:grpSpMkLst>
        </pc:grpChg>
        <pc:grpChg chg="mod">
          <ac:chgData name="Konstantin Kozetov" userId="f7650054-e134-44fe-abd0-69be07dffc62" providerId="ADAL" clId="{CCB77A4E-19C5-4177-BC97-7464213AE87A}" dt="2021-09-13T07:42:43.966" v="4420" actId="1076"/>
          <ac:grpSpMkLst>
            <pc:docMk/>
            <pc:sldMk cId="1639776448" sldId="1618"/>
            <ac:grpSpMk id="177" creationId="{FAD789D6-D70E-4C26-BF32-CA82C3B8D373}"/>
          </ac:grpSpMkLst>
        </pc:grpChg>
        <pc:grpChg chg="mod">
          <ac:chgData name="Konstantin Kozetov" userId="f7650054-e134-44fe-abd0-69be07dffc62" providerId="ADAL" clId="{CCB77A4E-19C5-4177-BC97-7464213AE87A}" dt="2021-09-13T07:24:45.631" v="4246" actId="571"/>
          <ac:grpSpMkLst>
            <pc:docMk/>
            <pc:sldMk cId="1639776448" sldId="1618"/>
            <ac:grpSpMk id="181" creationId="{0BEE58FC-3C39-464B-A5DE-9154422A8931}"/>
          </ac:grpSpMkLst>
        </pc:grpChg>
        <pc:grpChg chg="del mod">
          <ac:chgData name="Konstantin Kozetov" userId="f7650054-e134-44fe-abd0-69be07dffc62" providerId="ADAL" clId="{CCB77A4E-19C5-4177-BC97-7464213AE87A}" dt="2021-09-13T07:52:12.663" v="4498" actId="478"/>
          <ac:grpSpMkLst>
            <pc:docMk/>
            <pc:sldMk cId="1639776448" sldId="1618"/>
            <ac:grpSpMk id="186" creationId="{B0262250-2DC6-4F03-87EF-7EC5A7D08E42}"/>
          </ac:grpSpMkLst>
        </pc:grpChg>
        <pc:grpChg chg="mod">
          <ac:chgData name="Konstantin Kozetov" userId="f7650054-e134-44fe-abd0-69be07dffc62" providerId="ADAL" clId="{CCB77A4E-19C5-4177-BC97-7464213AE87A}" dt="2021-09-13T07:42:23.488" v="4410" actId="1076"/>
          <ac:grpSpMkLst>
            <pc:docMk/>
            <pc:sldMk cId="1639776448" sldId="1618"/>
            <ac:grpSpMk id="188" creationId="{41EAEDBD-AAB1-4D9F-8295-CA8838C9F756}"/>
          </ac:grpSpMkLst>
        </pc:grpChg>
        <pc:grpChg chg="mod">
          <ac:chgData name="Konstantin Kozetov" userId="f7650054-e134-44fe-abd0-69be07dffc62" providerId="ADAL" clId="{CCB77A4E-19C5-4177-BC97-7464213AE87A}" dt="2021-09-13T07:42:23.488" v="4410" actId="1076"/>
          <ac:grpSpMkLst>
            <pc:docMk/>
            <pc:sldMk cId="1639776448" sldId="1618"/>
            <ac:grpSpMk id="189" creationId="{F6588B59-3B58-41EC-A651-F26ADBE702C8}"/>
          </ac:grpSpMkLst>
        </pc:grpChg>
        <pc:grpChg chg="del">
          <ac:chgData name="Konstantin Kozetov" userId="f7650054-e134-44fe-abd0-69be07dffc62" providerId="ADAL" clId="{CCB77A4E-19C5-4177-BC97-7464213AE87A}" dt="2021-09-13T07:42:14.341" v="4408" actId="478"/>
          <ac:grpSpMkLst>
            <pc:docMk/>
            <pc:sldMk cId="1639776448" sldId="1618"/>
            <ac:grpSpMk id="200" creationId="{2F4173E0-6166-46DA-B3EE-ECFBEE2A7740}"/>
          </ac:grpSpMkLst>
        </pc:grpChg>
        <pc:grpChg chg="del">
          <ac:chgData name="Konstantin Kozetov" userId="f7650054-e134-44fe-abd0-69be07dffc62" providerId="ADAL" clId="{CCB77A4E-19C5-4177-BC97-7464213AE87A}" dt="2021-09-13T07:42:14.341" v="4408" actId="478"/>
          <ac:grpSpMkLst>
            <pc:docMk/>
            <pc:sldMk cId="1639776448" sldId="1618"/>
            <ac:grpSpMk id="216" creationId="{3522C8C1-130A-4DED-B53C-046DEBEA4833}"/>
          </ac:grpSpMkLst>
        </pc:grpChg>
        <pc:grpChg chg="add del mod">
          <ac:chgData name="Konstantin Kozetov" userId="f7650054-e134-44fe-abd0-69be07dffc62" providerId="ADAL" clId="{CCB77A4E-19C5-4177-BC97-7464213AE87A}" dt="2021-09-13T07:24:46.897" v="4247" actId="478"/>
          <ac:grpSpMkLst>
            <pc:docMk/>
            <pc:sldMk cId="1639776448" sldId="1618"/>
            <ac:grpSpMk id="223" creationId="{F290ED83-CDD3-4A69-A895-593382D3B50E}"/>
          </ac:grpSpMkLst>
        </pc:grpChg>
        <pc:grpChg chg="mod">
          <ac:chgData name="Konstantin Kozetov" userId="f7650054-e134-44fe-abd0-69be07dffc62" providerId="ADAL" clId="{CCB77A4E-19C5-4177-BC97-7464213AE87A}" dt="2021-09-13T07:24:45.631" v="4246" actId="571"/>
          <ac:grpSpMkLst>
            <pc:docMk/>
            <pc:sldMk cId="1639776448" sldId="1618"/>
            <ac:grpSpMk id="224" creationId="{88ABA1EC-933C-4587-9177-50EFC001AE56}"/>
          </ac:grpSpMkLst>
        </pc:grpChg>
        <pc:grpChg chg="mod">
          <ac:chgData name="Konstantin Kozetov" userId="f7650054-e134-44fe-abd0-69be07dffc62" providerId="ADAL" clId="{CCB77A4E-19C5-4177-BC97-7464213AE87A}" dt="2021-09-13T07:24:45.631" v="4246" actId="571"/>
          <ac:grpSpMkLst>
            <pc:docMk/>
            <pc:sldMk cId="1639776448" sldId="1618"/>
            <ac:grpSpMk id="226" creationId="{CD18B9DD-D6EC-4FFB-AF59-F1D4486D0BDC}"/>
          </ac:grpSpMkLst>
        </pc:grpChg>
        <pc:grpChg chg="add del mod">
          <ac:chgData name="Konstantin Kozetov" userId="f7650054-e134-44fe-abd0-69be07dffc62" providerId="ADAL" clId="{CCB77A4E-19C5-4177-BC97-7464213AE87A}" dt="2021-09-13T07:24:46.897" v="4247" actId="478"/>
          <ac:grpSpMkLst>
            <pc:docMk/>
            <pc:sldMk cId="1639776448" sldId="1618"/>
            <ac:grpSpMk id="231" creationId="{538CDC38-F47D-4F2C-AF83-4E82379552E5}"/>
          </ac:grpSpMkLst>
        </pc:grpChg>
        <pc:grpChg chg="mod">
          <ac:chgData name="Konstantin Kozetov" userId="f7650054-e134-44fe-abd0-69be07dffc62" providerId="ADAL" clId="{CCB77A4E-19C5-4177-BC97-7464213AE87A}" dt="2021-09-13T07:24:45.631" v="4246" actId="571"/>
          <ac:grpSpMkLst>
            <pc:docMk/>
            <pc:sldMk cId="1639776448" sldId="1618"/>
            <ac:grpSpMk id="233" creationId="{E7647D58-C0FA-4C74-B47B-E18620142BAF}"/>
          </ac:grpSpMkLst>
        </pc:grpChg>
        <pc:grpChg chg="mod">
          <ac:chgData name="Konstantin Kozetov" userId="f7650054-e134-44fe-abd0-69be07dffc62" providerId="ADAL" clId="{CCB77A4E-19C5-4177-BC97-7464213AE87A}" dt="2021-09-13T07:24:45.631" v="4246" actId="571"/>
          <ac:grpSpMkLst>
            <pc:docMk/>
            <pc:sldMk cId="1639776448" sldId="1618"/>
            <ac:grpSpMk id="234" creationId="{DEC0AFE5-5C1A-40DB-B3C2-3CACE452A592}"/>
          </ac:grpSpMkLst>
        </pc:grpChg>
        <pc:grpChg chg="add del mod">
          <ac:chgData name="Konstantin Kozetov" userId="f7650054-e134-44fe-abd0-69be07dffc62" providerId="ADAL" clId="{CCB77A4E-19C5-4177-BC97-7464213AE87A}" dt="2021-09-13T07:24:46.897" v="4247" actId="478"/>
          <ac:grpSpMkLst>
            <pc:docMk/>
            <pc:sldMk cId="1639776448" sldId="1618"/>
            <ac:grpSpMk id="239" creationId="{FF6FA38B-E820-496C-81C1-A61098A0F2B3}"/>
          </ac:grpSpMkLst>
        </pc:grpChg>
        <pc:grpChg chg="mod">
          <ac:chgData name="Konstantin Kozetov" userId="f7650054-e134-44fe-abd0-69be07dffc62" providerId="ADAL" clId="{CCB77A4E-19C5-4177-BC97-7464213AE87A}" dt="2021-09-13T07:24:45.631" v="4246" actId="571"/>
          <ac:grpSpMkLst>
            <pc:docMk/>
            <pc:sldMk cId="1639776448" sldId="1618"/>
            <ac:grpSpMk id="240" creationId="{3414B98F-273D-4CB4-86E7-505053DC6A0D}"/>
          </ac:grpSpMkLst>
        </pc:grpChg>
        <pc:grpChg chg="add mod">
          <ac:chgData name="Konstantin Kozetov" userId="f7650054-e134-44fe-abd0-69be07dffc62" providerId="ADAL" clId="{CCB77A4E-19C5-4177-BC97-7464213AE87A}" dt="2021-09-13T07:25:53.511" v="4269" actId="1076"/>
          <ac:grpSpMkLst>
            <pc:docMk/>
            <pc:sldMk cId="1639776448" sldId="1618"/>
            <ac:grpSpMk id="247" creationId="{9A4EF16E-49D4-494A-BE17-8E3E3949D1BD}"/>
          </ac:grpSpMkLst>
        </pc:grpChg>
        <pc:grpChg chg="add mod">
          <ac:chgData name="Konstantin Kozetov" userId="f7650054-e134-44fe-abd0-69be07dffc62" providerId="ADAL" clId="{CCB77A4E-19C5-4177-BC97-7464213AE87A}" dt="2021-09-13T07:52:54.918" v="4506" actId="1076"/>
          <ac:grpSpMkLst>
            <pc:docMk/>
            <pc:sldMk cId="1639776448" sldId="1618"/>
            <ac:grpSpMk id="250" creationId="{63BC6F16-B13F-4043-8AF0-93099FD3CE50}"/>
          </ac:grpSpMkLst>
        </pc:grpChg>
        <pc:grpChg chg="add mod">
          <ac:chgData name="Konstantin Kozetov" userId="f7650054-e134-44fe-abd0-69be07dffc62" providerId="ADAL" clId="{CCB77A4E-19C5-4177-BC97-7464213AE87A}" dt="2021-09-13T07:52:51.950" v="4505" actId="1076"/>
          <ac:grpSpMkLst>
            <pc:docMk/>
            <pc:sldMk cId="1639776448" sldId="1618"/>
            <ac:grpSpMk id="253" creationId="{2083FC0C-AC15-4108-86F3-A2E910E0E058}"/>
          </ac:grpSpMkLst>
        </pc:grpChg>
        <pc:grpChg chg="add mod">
          <ac:chgData name="Konstantin Kozetov" userId="f7650054-e134-44fe-abd0-69be07dffc62" providerId="ADAL" clId="{CCB77A4E-19C5-4177-BC97-7464213AE87A}" dt="2021-09-13T07:52:49.214" v="4504" actId="1076"/>
          <ac:grpSpMkLst>
            <pc:docMk/>
            <pc:sldMk cId="1639776448" sldId="1618"/>
            <ac:grpSpMk id="258" creationId="{8CA11EB9-73BF-42FA-8DA3-0A1F2FF67BCD}"/>
          </ac:grpSpMkLst>
        </pc:grpChg>
        <pc:grpChg chg="mod">
          <ac:chgData name="Konstantin Kozetov" userId="f7650054-e134-44fe-abd0-69be07dffc62" providerId="ADAL" clId="{CCB77A4E-19C5-4177-BC97-7464213AE87A}" dt="2021-09-13T07:28:36.364" v="4279"/>
          <ac:grpSpMkLst>
            <pc:docMk/>
            <pc:sldMk cId="1639776448" sldId="1618"/>
            <ac:grpSpMk id="259" creationId="{41F916FF-6BD0-477B-AA39-36447A942B35}"/>
          </ac:grpSpMkLst>
        </pc:grpChg>
        <pc:grpChg chg="add mod">
          <ac:chgData name="Konstantin Kozetov" userId="f7650054-e134-44fe-abd0-69be07dffc62" providerId="ADAL" clId="{CCB77A4E-19C5-4177-BC97-7464213AE87A}" dt="2021-09-13T07:30:23.780" v="4299" actId="14100"/>
          <ac:grpSpMkLst>
            <pc:docMk/>
            <pc:sldMk cId="1639776448" sldId="1618"/>
            <ac:grpSpMk id="264" creationId="{178F6C9A-013D-4AB0-B529-F833135D31B0}"/>
          </ac:grpSpMkLst>
        </pc:grpChg>
        <pc:grpChg chg="add mod">
          <ac:chgData name="Konstantin Kozetov" userId="f7650054-e134-44fe-abd0-69be07dffc62" providerId="ADAL" clId="{CCB77A4E-19C5-4177-BC97-7464213AE87A}" dt="2021-09-13T07:30:52.549" v="4307" actId="164"/>
          <ac:grpSpMkLst>
            <pc:docMk/>
            <pc:sldMk cId="1639776448" sldId="1618"/>
            <ac:grpSpMk id="267" creationId="{586289EB-76C5-4440-BA4C-CF4196E75101}"/>
          </ac:grpSpMkLst>
        </pc:grpChg>
        <pc:grpChg chg="add mod">
          <ac:chgData name="Konstantin Kozetov" userId="f7650054-e134-44fe-abd0-69be07dffc62" providerId="ADAL" clId="{CCB77A4E-19C5-4177-BC97-7464213AE87A}" dt="2021-09-13T07:32:48.665" v="4333" actId="1076"/>
          <ac:grpSpMkLst>
            <pc:docMk/>
            <pc:sldMk cId="1639776448" sldId="1618"/>
            <ac:grpSpMk id="272" creationId="{CB723609-89C7-44E0-A33E-A7211CF8A8AA}"/>
          </ac:grpSpMkLst>
        </pc:grpChg>
        <pc:grpChg chg="add mod">
          <ac:chgData name="Konstantin Kozetov" userId="f7650054-e134-44fe-abd0-69be07dffc62" providerId="ADAL" clId="{CCB77A4E-19C5-4177-BC97-7464213AE87A}" dt="2021-09-13T07:32:58.783" v="4337" actId="1076"/>
          <ac:grpSpMkLst>
            <pc:docMk/>
            <pc:sldMk cId="1639776448" sldId="1618"/>
            <ac:grpSpMk id="276" creationId="{600A72EC-6F94-4EF4-8E68-715A1A51A782}"/>
          </ac:grpSpMkLst>
        </pc:grpChg>
        <pc:grpChg chg="add mod">
          <ac:chgData name="Konstantin Kozetov" userId="f7650054-e134-44fe-abd0-69be07dffc62" providerId="ADAL" clId="{CCB77A4E-19C5-4177-BC97-7464213AE87A}" dt="2021-09-13T07:32:27.876" v="4325" actId="164"/>
          <ac:grpSpMkLst>
            <pc:docMk/>
            <pc:sldMk cId="1639776448" sldId="1618"/>
            <ac:grpSpMk id="280" creationId="{F20B2057-C5EF-48FC-B5AB-A4CCDFB6CBF5}"/>
          </ac:grpSpMkLst>
        </pc:grpChg>
        <pc:grpChg chg="add mod">
          <ac:chgData name="Konstantin Kozetov" userId="f7650054-e134-44fe-abd0-69be07dffc62" providerId="ADAL" clId="{CCB77A4E-19C5-4177-BC97-7464213AE87A}" dt="2021-09-13T07:33:36.996" v="4350" actId="1076"/>
          <ac:grpSpMkLst>
            <pc:docMk/>
            <pc:sldMk cId="1639776448" sldId="1618"/>
            <ac:grpSpMk id="285" creationId="{49CD38C6-F2BB-477B-91DC-16AEC7278C75}"/>
          </ac:grpSpMkLst>
        </pc:grpChg>
        <pc:grpChg chg="add del mod">
          <ac:chgData name="Konstantin Kozetov" userId="f7650054-e134-44fe-abd0-69be07dffc62" providerId="ADAL" clId="{CCB77A4E-19C5-4177-BC97-7464213AE87A}" dt="2021-09-13T07:34:47.873" v="4368" actId="478"/>
          <ac:grpSpMkLst>
            <pc:docMk/>
            <pc:sldMk cId="1639776448" sldId="1618"/>
            <ac:grpSpMk id="289" creationId="{11F18C4A-B51E-48EC-9381-5ADB84E6F22F}"/>
          </ac:grpSpMkLst>
        </pc:grpChg>
        <pc:grpChg chg="add mod">
          <ac:chgData name="Konstantin Kozetov" userId="f7650054-e134-44fe-abd0-69be07dffc62" providerId="ADAL" clId="{CCB77A4E-19C5-4177-BC97-7464213AE87A}" dt="2021-09-13T07:34:22.356" v="4360" actId="1076"/>
          <ac:grpSpMkLst>
            <pc:docMk/>
            <pc:sldMk cId="1639776448" sldId="1618"/>
            <ac:grpSpMk id="294" creationId="{C9893E2F-5785-4B49-B77E-9F3BA34F5F78}"/>
          </ac:grpSpMkLst>
        </pc:grpChg>
        <pc:grpChg chg="add mod">
          <ac:chgData name="Konstantin Kozetov" userId="f7650054-e134-44fe-abd0-69be07dffc62" providerId="ADAL" clId="{CCB77A4E-19C5-4177-BC97-7464213AE87A}" dt="2021-09-13T07:42:34.341" v="4414" actId="1076"/>
          <ac:grpSpMkLst>
            <pc:docMk/>
            <pc:sldMk cId="1639776448" sldId="1618"/>
            <ac:grpSpMk id="299" creationId="{49FD9EC5-4614-4D92-8B4A-1E66D26E4DF6}"/>
          </ac:grpSpMkLst>
        </pc:grpChg>
        <pc:grpChg chg="add del mod">
          <ac:chgData name="Konstantin Kozetov" userId="f7650054-e134-44fe-abd0-69be07dffc62" providerId="ADAL" clId="{CCB77A4E-19C5-4177-BC97-7464213AE87A}" dt="2021-09-13T07:52:14.302" v="4500" actId="478"/>
          <ac:grpSpMkLst>
            <pc:docMk/>
            <pc:sldMk cId="1639776448" sldId="1618"/>
            <ac:grpSpMk id="304" creationId="{0665B4E8-30B7-4EAA-9697-F376DE234A70}"/>
          </ac:grpSpMkLst>
        </pc:grpChg>
        <pc:grpChg chg="mod">
          <ac:chgData name="Konstantin Kozetov" userId="f7650054-e134-44fe-abd0-69be07dffc62" providerId="ADAL" clId="{CCB77A4E-19C5-4177-BC97-7464213AE87A}" dt="2021-09-13T07:42:20.513" v="4409" actId="1076"/>
          <ac:grpSpMkLst>
            <pc:docMk/>
            <pc:sldMk cId="1639776448" sldId="1618"/>
            <ac:grpSpMk id="305" creationId="{B5934C20-2F44-4B0E-B41D-A0A0BEEBF097}"/>
          </ac:grpSpMkLst>
        </pc:grpChg>
        <pc:picChg chg="mod">
          <ac:chgData name="Konstantin Kozetov" userId="f7650054-e134-44fe-abd0-69be07dffc62" providerId="ADAL" clId="{CCB77A4E-19C5-4177-BC97-7464213AE87A}" dt="2021-09-13T07:24:39.119" v="4244" actId="571"/>
          <ac:picMkLst>
            <pc:docMk/>
            <pc:sldMk cId="1639776448" sldId="1618"/>
            <ac:picMk id="149" creationId="{7D0BB577-A3CB-49AF-9C6C-F273D5747C93}"/>
          </ac:picMkLst>
        </pc:picChg>
        <pc:picChg chg="mod">
          <ac:chgData name="Konstantin Kozetov" userId="f7650054-e134-44fe-abd0-69be07dffc62" providerId="ADAL" clId="{CCB77A4E-19C5-4177-BC97-7464213AE87A}" dt="2021-09-13T07:24:39.119" v="4244" actId="571"/>
          <ac:picMkLst>
            <pc:docMk/>
            <pc:sldMk cId="1639776448" sldId="1618"/>
            <ac:picMk id="152" creationId="{7AE9B2A2-C9E2-413F-B9DD-E7A05C753222}"/>
          </ac:picMkLst>
        </pc:picChg>
        <pc:picChg chg="mod">
          <ac:chgData name="Konstantin Kozetov" userId="f7650054-e134-44fe-abd0-69be07dffc62" providerId="ADAL" clId="{CCB77A4E-19C5-4177-BC97-7464213AE87A}" dt="2021-09-13T07:24:39.119" v="4244" actId="571"/>
          <ac:picMkLst>
            <pc:docMk/>
            <pc:sldMk cId="1639776448" sldId="1618"/>
            <ac:picMk id="154" creationId="{352B6E5F-D267-401F-9991-6E16548EBF1B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171" creationId="{75A665DE-92EE-4754-A50F-7AB06A892CD2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172" creationId="{BBB0D2B6-9297-4A8E-ABCA-26C855B84A7A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173" creationId="{FE164E7D-7205-489D-91C2-6C40E12A899A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176" creationId="{20AF613E-C6E7-4774-802C-4DF1404D04D9}"/>
          </ac:picMkLst>
        </pc:picChg>
        <pc:picChg chg="mod">
          <ac:chgData name="Konstantin Kozetov" userId="f7650054-e134-44fe-abd0-69be07dffc62" providerId="ADAL" clId="{CCB77A4E-19C5-4177-BC97-7464213AE87A}" dt="2021-09-13T07:42:23.488" v="4410" actId="1076"/>
          <ac:picMkLst>
            <pc:docMk/>
            <pc:sldMk cId="1639776448" sldId="1618"/>
            <ac:picMk id="187" creationId="{BEBA9313-8FCA-41DC-94E0-6FFFE9128374}"/>
          </ac:picMkLst>
        </pc:picChg>
        <pc:picChg chg="mod">
          <ac:chgData name="Konstantin Kozetov" userId="f7650054-e134-44fe-abd0-69be07dffc62" providerId="ADAL" clId="{CCB77A4E-19C5-4177-BC97-7464213AE87A}" dt="2021-09-13T07:42:23.488" v="4410" actId="1076"/>
          <ac:picMkLst>
            <pc:docMk/>
            <pc:sldMk cId="1639776448" sldId="1618"/>
            <ac:picMk id="191" creationId="{C83FF3BE-8580-4997-BB4E-50B6EDEF152B}"/>
          </ac:picMkLst>
        </pc:picChg>
        <pc:picChg chg="mod">
          <ac:chgData name="Konstantin Kozetov" userId="f7650054-e134-44fe-abd0-69be07dffc62" providerId="ADAL" clId="{CCB77A4E-19C5-4177-BC97-7464213AE87A}" dt="2021-09-13T07:42:23.488" v="4410" actId="1076"/>
          <ac:picMkLst>
            <pc:docMk/>
            <pc:sldMk cId="1639776448" sldId="1618"/>
            <ac:picMk id="192" creationId="{11C9B8F7-979E-4BFE-A043-E9840802AF20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194" creationId="{1E7F9753-DA92-4F57-B996-A6416CD01233}"/>
          </ac:picMkLst>
        </pc:picChg>
        <pc:picChg chg="mod">
          <ac:chgData name="Konstantin Kozetov" userId="f7650054-e134-44fe-abd0-69be07dffc62" providerId="ADAL" clId="{CCB77A4E-19C5-4177-BC97-7464213AE87A}" dt="2021-09-13T07:42:20.513" v="4409" actId="1076"/>
          <ac:picMkLst>
            <pc:docMk/>
            <pc:sldMk cId="1639776448" sldId="1618"/>
            <ac:picMk id="195" creationId="{F39E001D-127F-4BAA-957F-FF27276ECFBC}"/>
          </ac:picMkLst>
        </pc:picChg>
        <pc:picChg chg="mod">
          <ac:chgData name="Konstantin Kozetov" userId="f7650054-e134-44fe-abd0-69be07dffc62" providerId="ADAL" clId="{CCB77A4E-19C5-4177-BC97-7464213AE87A}" dt="2021-09-13T07:42:20.513" v="4409" actId="1076"/>
          <ac:picMkLst>
            <pc:docMk/>
            <pc:sldMk cId="1639776448" sldId="1618"/>
            <ac:picMk id="196" creationId="{7FDE38DA-41DF-4141-831C-09290DBC3CEB}"/>
          </ac:picMkLst>
        </pc:picChg>
        <pc:picChg chg="mod">
          <ac:chgData name="Konstantin Kozetov" userId="f7650054-e134-44fe-abd0-69be07dffc62" providerId="ADAL" clId="{CCB77A4E-19C5-4177-BC97-7464213AE87A}" dt="2021-09-13T07:42:20.513" v="4409" actId="1076"/>
          <ac:picMkLst>
            <pc:docMk/>
            <pc:sldMk cId="1639776448" sldId="1618"/>
            <ac:picMk id="197" creationId="{3CD38AA9-39CB-4E7B-AF64-DB8BE4A4094C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222" creationId="{697D1CE6-2CD1-4378-82EE-5F20200BD774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225" creationId="{8CD2E552-5AEA-48A6-B4C0-ABFAEB580965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229" creationId="{D01C19F9-D7FC-4738-A214-81E5D66B83DD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230" creationId="{9BABBA1B-BC03-4F3D-A840-0714F0639A05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236" creationId="{BAF949F5-0624-44F3-9D6F-F529671CF617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237" creationId="{AFD4F0A7-47A2-4C08-8C6A-C52FE78D2FBB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238" creationId="{E09F2EE2-81D0-496A-987C-BC02233A09D4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241" creationId="{454FE1DD-AE44-4252-9114-A5FE82E3688A}"/>
          </ac:picMkLst>
        </pc:picChg>
        <pc:picChg chg="mod">
          <ac:chgData name="Konstantin Kozetov" userId="f7650054-e134-44fe-abd0-69be07dffc62" providerId="ADAL" clId="{CCB77A4E-19C5-4177-BC97-7464213AE87A}" dt="2021-09-13T07:24:45.631" v="4246" actId="571"/>
          <ac:picMkLst>
            <pc:docMk/>
            <pc:sldMk cId="1639776448" sldId="1618"/>
            <ac:picMk id="242" creationId="{434281DD-F5FC-4391-B84F-0A3531139C58}"/>
          </ac:picMkLst>
        </pc:picChg>
        <pc:picChg chg="mod">
          <ac:chgData name="Konstantin Kozetov" userId="f7650054-e134-44fe-abd0-69be07dffc62" providerId="ADAL" clId="{CCB77A4E-19C5-4177-BC97-7464213AE87A}" dt="2021-09-13T07:25:53.511" v="4269" actId="1076"/>
          <ac:picMkLst>
            <pc:docMk/>
            <pc:sldMk cId="1639776448" sldId="1618"/>
            <ac:picMk id="249" creationId="{A40BF73B-17CA-4B62-B60E-6335303395C6}"/>
          </ac:picMkLst>
        </pc:picChg>
        <pc:picChg chg="mod">
          <ac:chgData name="Konstantin Kozetov" userId="f7650054-e134-44fe-abd0-69be07dffc62" providerId="ADAL" clId="{CCB77A4E-19C5-4177-BC97-7464213AE87A}" dt="2021-09-13T07:25:06.362" v="4257"/>
          <ac:picMkLst>
            <pc:docMk/>
            <pc:sldMk cId="1639776448" sldId="1618"/>
            <ac:picMk id="251" creationId="{3B5373CD-7493-487C-A496-E5D3E277248E}"/>
          </ac:picMkLst>
        </pc:picChg>
        <pc:picChg chg="mod">
          <ac:chgData name="Konstantin Kozetov" userId="f7650054-e134-44fe-abd0-69be07dffc62" providerId="ADAL" clId="{CCB77A4E-19C5-4177-BC97-7464213AE87A}" dt="2021-09-13T07:29:39.313" v="4290" actId="1076"/>
          <ac:picMkLst>
            <pc:docMk/>
            <pc:sldMk cId="1639776448" sldId="1618"/>
            <ac:picMk id="254" creationId="{0B181240-29BA-4897-B189-4ABB0F433D0E}"/>
          </ac:picMkLst>
        </pc:picChg>
        <pc:picChg chg="mod">
          <ac:chgData name="Konstantin Kozetov" userId="f7650054-e134-44fe-abd0-69be07dffc62" providerId="ADAL" clId="{CCB77A4E-19C5-4177-BC97-7464213AE87A}" dt="2021-09-13T07:28:49.223" v="4283" actId="1076"/>
          <ac:picMkLst>
            <pc:docMk/>
            <pc:sldMk cId="1639776448" sldId="1618"/>
            <ac:picMk id="262" creationId="{82B2328C-692D-4D43-940B-57353F58D97D}"/>
          </ac:picMkLst>
        </pc:picChg>
        <pc:picChg chg="mod">
          <ac:chgData name="Konstantin Kozetov" userId="f7650054-e134-44fe-abd0-69be07dffc62" providerId="ADAL" clId="{CCB77A4E-19C5-4177-BC97-7464213AE87A}" dt="2021-09-13T07:29:58.337" v="4291"/>
          <ac:picMkLst>
            <pc:docMk/>
            <pc:sldMk cId="1639776448" sldId="1618"/>
            <ac:picMk id="266" creationId="{3CF0046E-E5D6-4D0B-A8FE-C9097E14029C}"/>
          </ac:picMkLst>
        </pc:picChg>
        <pc:picChg chg="mod">
          <ac:chgData name="Konstantin Kozetov" userId="f7650054-e134-44fe-abd0-69be07dffc62" providerId="ADAL" clId="{CCB77A4E-19C5-4177-BC97-7464213AE87A}" dt="2021-09-13T07:30:30.275" v="4300"/>
          <ac:picMkLst>
            <pc:docMk/>
            <pc:sldMk cId="1639776448" sldId="1618"/>
            <ac:picMk id="268" creationId="{A8E57F2E-6A53-4AB1-A57A-27A07E275809}"/>
          </ac:picMkLst>
        </pc:picChg>
        <pc:picChg chg="mod">
          <ac:chgData name="Konstantin Kozetov" userId="f7650054-e134-44fe-abd0-69be07dffc62" providerId="ADAL" clId="{CCB77A4E-19C5-4177-BC97-7464213AE87A}" dt="2021-09-13T07:31:36.373" v="4314"/>
          <ac:picMkLst>
            <pc:docMk/>
            <pc:sldMk cId="1639776448" sldId="1618"/>
            <ac:picMk id="273" creationId="{91F005EC-94A2-4E80-A85E-328C4D331BDF}"/>
          </ac:picMkLst>
        </pc:picChg>
        <pc:picChg chg="mod">
          <ac:chgData name="Konstantin Kozetov" userId="f7650054-e134-44fe-abd0-69be07dffc62" providerId="ADAL" clId="{CCB77A4E-19C5-4177-BC97-7464213AE87A}" dt="2021-09-13T07:31:36.373" v="4314"/>
          <ac:picMkLst>
            <pc:docMk/>
            <pc:sldMk cId="1639776448" sldId="1618"/>
            <ac:picMk id="277" creationId="{4BE5CEED-9D39-4AF6-84C8-0DDA8C95F485}"/>
          </ac:picMkLst>
        </pc:picChg>
        <pc:picChg chg="mod">
          <ac:chgData name="Konstantin Kozetov" userId="f7650054-e134-44fe-abd0-69be07dffc62" providerId="ADAL" clId="{CCB77A4E-19C5-4177-BC97-7464213AE87A}" dt="2021-09-13T07:31:36.373" v="4314"/>
          <ac:picMkLst>
            <pc:docMk/>
            <pc:sldMk cId="1639776448" sldId="1618"/>
            <ac:picMk id="282" creationId="{70965521-070F-4999-9F72-D78AA3422646}"/>
          </ac:picMkLst>
        </pc:picChg>
        <pc:picChg chg="mod">
          <ac:chgData name="Konstantin Kozetov" userId="f7650054-e134-44fe-abd0-69be07dffc62" providerId="ADAL" clId="{CCB77A4E-19C5-4177-BC97-7464213AE87A}" dt="2021-09-13T07:33:27.142" v="4346"/>
          <ac:picMkLst>
            <pc:docMk/>
            <pc:sldMk cId="1639776448" sldId="1618"/>
            <ac:picMk id="286" creationId="{66657E48-FEF2-4E0E-B875-1BA520D4ADFC}"/>
          </ac:picMkLst>
        </pc:picChg>
        <pc:picChg chg="mod">
          <ac:chgData name="Konstantin Kozetov" userId="f7650054-e134-44fe-abd0-69be07dffc62" providerId="ADAL" clId="{CCB77A4E-19C5-4177-BC97-7464213AE87A}" dt="2021-09-13T07:33:58.380" v="4353"/>
          <ac:picMkLst>
            <pc:docMk/>
            <pc:sldMk cId="1639776448" sldId="1618"/>
            <ac:picMk id="290" creationId="{FD0EBB60-C96B-462A-97C1-E3FB6756B6E0}"/>
          </ac:picMkLst>
        </pc:picChg>
        <pc:picChg chg="mod">
          <ac:chgData name="Konstantin Kozetov" userId="f7650054-e134-44fe-abd0-69be07dffc62" providerId="ADAL" clId="{CCB77A4E-19C5-4177-BC97-7464213AE87A}" dt="2021-09-13T07:34:12.970" v="4357"/>
          <ac:picMkLst>
            <pc:docMk/>
            <pc:sldMk cId="1639776448" sldId="1618"/>
            <ac:picMk id="295" creationId="{DEE4D797-39C4-42CC-8F23-C7B33C55217D}"/>
          </ac:picMkLst>
        </pc:picChg>
        <pc:picChg chg="mod">
          <ac:chgData name="Konstantin Kozetov" userId="f7650054-e134-44fe-abd0-69be07dffc62" providerId="ADAL" clId="{CCB77A4E-19C5-4177-BC97-7464213AE87A}" dt="2021-09-13T07:34:50.614" v="4369"/>
          <ac:picMkLst>
            <pc:docMk/>
            <pc:sldMk cId="1639776448" sldId="1618"/>
            <ac:picMk id="300" creationId="{01FC4F65-8C28-4425-AFC1-2419FD03EBFD}"/>
          </ac:picMkLst>
        </pc:picChg>
        <pc:picChg chg="mod">
          <ac:chgData name="Konstantin Kozetov" userId="f7650054-e134-44fe-abd0-69be07dffc62" providerId="ADAL" clId="{CCB77A4E-19C5-4177-BC97-7464213AE87A}" dt="2021-09-13T07:42:20.513" v="4409" actId="1076"/>
          <ac:picMkLst>
            <pc:docMk/>
            <pc:sldMk cId="1639776448" sldId="1618"/>
            <ac:picMk id="307" creationId="{CF132DB4-BCAB-4F0E-AA8C-72735AAA09C4}"/>
          </ac:picMkLst>
        </pc:picChg>
        <pc:picChg chg="mod">
          <ac:chgData name="Konstantin Kozetov" userId="f7650054-e134-44fe-abd0-69be07dffc62" providerId="ADAL" clId="{CCB77A4E-19C5-4177-BC97-7464213AE87A}" dt="2021-09-13T07:42:20.513" v="4409" actId="1076"/>
          <ac:picMkLst>
            <pc:docMk/>
            <pc:sldMk cId="1639776448" sldId="1618"/>
            <ac:picMk id="308" creationId="{812E8750-3D15-495B-88BE-B0E2070F6563}"/>
          </ac:picMkLst>
        </pc:picChg>
        <pc:cxnChg chg="mod">
          <ac:chgData name="Konstantin Kozetov" userId="f7650054-e134-44fe-abd0-69be07dffc62" providerId="ADAL" clId="{CCB77A4E-19C5-4177-BC97-7464213AE87A}" dt="2021-09-13T07:42:30.506" v="4412" actId="1076"/>
          <ac:cxnSpMkLst>
            <pc:docMk/>
            <pc:sldMk cId="1639776448" sldId="1618"/>
            <ac:cxnSpMk id="26" creationId="{18CE6163-081E-4046-93C1-5BDCEBFF4611}"/>
          </ac:cxnSpMkLst>
        </pc:cxnChg>
        <pc:cxnChg chg="mod">
          <ac:chgData name="Konstantin Kozetov" userId="f7650054-e134-44fe-abd0-69be07dffc62" providerId="ADAL" clId="{CCB77A4E-19C5-4177-BC97-7464213AE87A}" dt="2021-09-13T07:34:16.943" v="4359" actId="1076"/>
          <ac:cxnSpMkLst>
            <pc:docMk/>
            <pc:sldMk cId="1639776448" sldId="1618"/>
            <ac:cxnSpMk id="28" creationId="{F52AFC4A-3EA1-4CE4-8FBB-4AB4A339DE0C}"/>
          </ac:cxnSpMkLst>
        </pc:cxnChg>
        <pc:cxnChg chg="del">
          <ac:chgData name="Konstantin Kozetov" userId="f7650054-e134-44fe-abd0-69be07dffc62" providerId="ADAL" clId="{CCB77A4E-19C5-4177-BC97-7464213AE87A}" dt="2021-09-13T07:42:09.596" v="4407" actId="478"/>
          <ac:cxnSpMkLst>
            <pc:docMk/>
            <pc:sldMk cId="1639776448" sldId="1618"/>
            <ac:cxnSpMk id="185" creationId="{2A55A8AE-448D-4A68-B6FE-38762684A7F1}"/>
          </ac:cxnSpMkLst>
        </pc:cxnChg>
      </pc:sldChg>
    </pc:docChg>
  </pc:docChgLst>
  <pc:docChgLst>
    <pc:chgData name="Svetlana Avdeeva" userId="fe5b5435-94f9-44c2-ae73-61aef1e56476" providerId="ADAL" clId="{69DB2F62-2420-4CA2-9AAA-90044C2E8FD2}"/>
    <pc:docChg chg="undo custSel addSld delSld modSld">
      <pc:chgData name="Svetlana Avdeeva" userId="fe5b5435-94f9-44c2-ae73-61aef1e56476" providerId="ADAL" clId="{69DB2F62-2420-4CA2-9AAA-90044C2E8FD2}" dt="2021-11-03T12:55:32.721" v="1810" actId="478"/>
      <pc:docMkLst>
        <pc:docMk/>
      </pc:docMkLst>
      <pc:sldChg chg="addSp delSp modSp mod">
        <pc:chgData name="Svetlana Avdeeva" userId="fe5b5435-94f9-44c2-ae73-61aef1e56476" providerId="ADAL" clId="{69DB2F62-2420-4CA2-9AAA-90044C2E8FD2}" dt="2021-11-03T11:40:43.932" v="6" actId="1076"/>
        <pc:sldMkLst>
          <pc:docMk/>
          <pc:sldMk cId="3583880399" sldId="1615"/>
        </pc:sldMkLst>
        <pc:picChg chg="add mod">
          <ac:chgData name="Svetlana Avdeeva" userId="fe5b5435-94f9-44c2-ae73-61aef1e56476" providerId="ADAL" clId="{69DB2F62-2420-4CA2-9AAA-90044C2E8FD2}" dt="2021-11-03T11:40:43.932" v="6" actId="1076"/>
          <ac:picMkLst>
            <pc:docMk/>
            <pc:sldMk cId="3583880399" sldId="1615"/>
            <ac:picMk id="2" creationId="{6A4476DA-B91A-4999-9FEA-0B902858B96D}"/>
          </ac:picMkLst>
        </pc:picChg>
        <pc:picChg chg="del">
          <ac:chgData name="Svetlana Avdeeva" userId="fe5b5435-94f9-44c2-ae73-61aef1e56476" providerId="ADAL" clId="{69DB2F62-2420-4CA2-9AAA-90044C2E8FD2}" dt="2021-11-03T11:40:03.527" v="0" actId="478"/>
          <ac:picMkLst>
            <pc:docMk/>
            <pc:sldMk cId="3583880399" sldId="1615"/>
            <ac:picMk id="4" creationId="{5094BF9A-63DE-4F5B-B7D0-EC2A49FDC31A}"/>
          </ac:picMkLst>
        </pc:picChg>
      </pc:sldChg>
      <pc:sldChg chg="addSp delSp modSp mod">
        <pc:chgData name="Svetlana Avdeeva" userId="fe5b5435-94f9-44c2-ae73-61aef1e56476" providerId="ADAL" clId="{69DB2F62-2420-4CA2-9AAA-90044C2E8FD2}" dt="2021-11-03T11:54:15.880" v="136" actId="20577"/>
        <pc:sldMkLst>
          <pc:docMk/>
          <pc:sldMk cId="2533978413" sldId="1616"/>
        </pc:sldMkLst>
        <pc:spChg chg="mod">
          <ac:chgData name="Svetlana Avdeeva" userId="fe5b5435-94f9-44c2-ae73-61aef1e56476" providerId="ADAL" clId="{69DB2F62-2420-4CA2-9AAA-90044C2E8FD2}" dt="2021-11-03T11:54:15.880" v="136" actId="20577"/>
          <ac:spMkLst>
            <pc:docMk/>
            <pc:sldMk cId="2533978413" sldId="1616"/>
            <ac:spMk id="5" creationId="{C57C18D1-743C-4DEC-AF1E-869059588A97}"/>
          </ac:spMkLst>
        </pc:spChg>
        <pc:picChg chg="add del">
          <ac:chgData name="Svetlana Avdeeva" userId="fe5b5435-94f9-44c2-ae73-61aef1e56476" providerId="ADAL" clId="{69DB2F62-2420-4CA2-9AAA-90044C2E8FD2}" dt="2021-11-03T11:53:23.787" v="16" actId="478"/>
          <ac:picMkLst>
            <pc:docMk/>
            <pc:sldMk cId="2533978413" sldId="1616"/>
            <ac:picMk id="3" creationId="{36330A2A-FD4C-4C13-967C-0B06E374F15B}"/>
          </ac:picMkLst>
        </pc:picChg>
      </pc:sldChg>
      <pc:sldChg chg="del">
        <pc:chgData name="Svetlana Avdeeva" userId="fe5b5435-94f9-44c2-ae73-61aef1e56476" providerId="ADAL" clId="{69DB2F62-2420-4CA2-9AAA-90044C2E8FD2}" dt="2021-11-03T12:44:18.809" v="1563" actId="2696"/>
        <pc:sldMkLst>
          <pc:docMk/>
          <pc:sldMk cId="3950101120" sldId="1623"/>
        </pc:sldMkLst>
      </pc:sldChg>
      <pc:sldChg chg="addSp delSp modSp add mod">
        <pc:chgData name="Svetlana Avdeeva" userId="fe5b5435-94f9-44c2-ae73-61aef1e56476" providerId="ADAL" clId="{69DB2F62-2420-4CA2-9AAA-90044C2E8FD2}" dt="2021-11-03T12:55:32.721" v="1810" actId="478"/>
        <pc:sldMkLst>
          <pc:docMk/>
          <pc:sldMk cId="4234362995" sldId="1624"/>
        </pc:sldMkLst>
        <pc:spChg chg="add del mod">
          <ac:chgData name="Svetlana Avdeeva" userId="fe5b5435-94f9-44c2-ae73-61aef1e56476" providerId="ADAL" clId="{69DB2F62-2420-4CA2-9AAA-90044C2E8FD2}" dt="2021-11-03T12:55:16.124" v="1762" actId="478"/>
          <ac:spMkLst>
            <pc:docMk/>
            <pc:sldMk cId="4234362995" sldId="1624"/>
            <ac:spMk id="15" creationId="{CA66C764-C112-41AB-9AF6-E296BC0A953B}"/>
          </ac:spMkLst>
        </pc:spChg>
        <pc:spChg chg="mod">
          <ac:chgData name="Svetlana Avdeeva" userId="fe5b5435-94f9-44c2-ae73-61aef1e56476" providerId="ADAL" clId="{69DB2F62-2420-4CA2-9AAA-90044C2E8FD2}" dt="2021-11-03T12:44:02.941" v="1562" actId="20577"/>
          <ac:spMkLst>
            <pc:docMk/>
            <pc:sldMk cId="4234362995" sldId="1624"/>
            <ac:spMk id="50" creationId="{0C132B39-6DF4-4B25-B838-63299C5A1998}"/>
          </ac:spMkLst>
        </pc:spChg>
        <pc:graphicFrameChg chg="add del mod modGraphic">
          <ac:chgData name="Svetlana Avdeeva" userId="fe5b5435-94f9-44c2-ae73-61aef1e56476" providerId="ADAL" clId="{69DB2F62-2420-4CA2-9AAA-90044C2E8FD2}" dt="2021-11-03T11:57:55.845" v="198" actId="478"/>
          <ac:graphicFrameMkLst>
            <pc:docMk/>
            <pc:sldMk cId="4234362995" sldId="1624"/>
            <ac:graphicFrameMk id="4" creationId="{2219412B-961C-46E7-BF0C-CBC6288AA0B4}"/>
          </ac:graphicFrameMkLst>
        </pc:graphicFrameChg>
        <pc:graphicFrameChg chg="add del mod modGraphic">
          <ac:chgData name="Svetlana Avdeeva" userId="fe5b5435-94f9-44c2-ae73-61aef1e56476" providerId="ADAL" clId="{69DB2F62-2420-4CA2-9AAA-90044C2E8FD2}" dt="2021-11-03T12:02:34.671" v="231"/>
          <ac:graphicFrameMkLst>
            <pc:docMk/>
            <pc:sldMk cId="4234362995" sldId="1624"/>
            <ac:graphicFrameMk id="5" creationId="{A292A4B0-E9A3-49F5-8027-C705C8513476}"/>
          </ac:graphicFrameMkLst>
        </pc:graphicFrameChg>
        <pc:graphicFrameChg chg="add del mod modGraphic">
          <ac:chgData name="Svetlana Avdeeva" userId="fe5b5435-94f9-44c2-ae73-61aef1e56476" providerId="ADAL" clId="{69DB2F62-2420-4CA2-9AAA-90044C2E8FD2}" dt="2021-11-03T12:55:29.769" v="1809" actId="1035"/>
          <ac:graphicFrameMkLst>
            <pc:docMk/>
            <pc:sldMk cId="4234362995" sldId="1624"/>
            <ac:graphicFrameMk id="12" creationId="{89DD1587-FF25-4800-8352-54DE012A2BEF}"/>
          </ac:graphicFrameMkLst>
        </pc:graphicFrameChg>
        <pc:picChg chg="del">
          <ac:chgData name="Svetlana Avdeeva" userId="fe5b5435-94f9-44c2-ae73-61aef1e56476" providerId="ADAL" clId="{69DB2F62-2420-4CA2-9AAA-90044C2E8FD2}" dt="2021-11-03T11:54:44.382" v="138" actId="478"/>
          <ac:picMkLst>
            <pc:docMk/>
            <pc:sldMk cId="4234362995" sldId="1624"/>
            <ac:picMk id="2" creationId="{6A4476DA-B91A-4999-9FEA-0B902858B96D}"/>
          </ac:picMkLst>
        </pc:picChg>
        <pc:picChg chg="add del mod">
          <ac:chgData name="Svetlana Avdeeva" userId="fe5b5435-94f9-44c2-ae73-61aef1e56476" providerId="ADAL" clId="{69DB2F62-2420-4CA2-9AAA-90044C2E8FD2}" dt="2021-11-03T11:58:21.687" v="200" actId="478"/>
          <ac:picMkLst>
            <pc:docMk/>
            <pc:sldMk cId="4234362995" sldId="1624"/>
            <ac:picMk id="3" creationId="{81B0BE05-B187-48DC-8023-D0DFAACA7DD1}"/>
          </ac:picMkLst>
        </pc:picChg>
        <pc:picChg chg="add mod">
          <ac:chgData name="Svetlana Avdeeva" userId="fe5b5435-94f9-44c2-ae73-61aef1e56476" providerId="ADAL" clId="{69DB2F62-2420-4CA2-9AAA-90044C2E8FD2}" dt="2021-11-03T12:55:29.769" v="1809" actId="1035"/>
          <ac:picMkLst>
            <pc:docMk/>
            <pc:sldMk cId="4234362995" sldId="1624"/>
            <ac:picMk id="6" creationId="{5E70D058-D596-4812-BCCF-8252FE04AA99}"/>
          </ac:picMkLst>
        </pc:picChg>
        <pc:picChg chg="add mod">
          <ac:chgData name="Svetlana Avdeeva" userId="fe5b5435-94f9-44c2-ae73-61aef1e56476" providerId="ADAL" clId="{69DB2F62-2420-4CA2-9AAA-90044C2E8FD2}" dt="2021-11-03T12:55:29.769" v="1809" actId="1035"/>
          <ac:picMkLst>
            <pc:docMk/>
            <pc:sldMk cId="4234362995" sldId="1624"/>
            <ac:picMk id="7" creationId="{2969EF6F-9E58-440C-8284-6207896CE53F}"/>
          </ac:picMkLst>
        </pc:picChg>
        <pc:picChg chg="add mod">
          <ac:chgData name="Svetlana Avdeeva" userId="fe5b5435-94f9-44c2-ae73-61aef1e56476" providerId="ADAL" clId="{69DB2F62-2420-4CA2-9AAA-90044C2E8FD2}" dt="2021-11-03T12:55:29.769" v="1809" actId="1035"/>
          <ac:picMkLst>
            <pc:docMk/>
            <pc:sldMk cId="4234362995" sldId="1624"/>
            <ac:picMk id="8" creationId="{CA03ED6E-1E92-4E8A-8B47-B1F981558789}"/>
          </ac:picMkLst>
        </pc:picChg>
        <pc:picChg chg="add mod">
          <ac:chgData name="Svetlana Avdeeva" userId="fe5b5435-94f9-44c2-ae73-61aef1e56476" providerId="ADAL" clId="{69DB2F62-2420-4CA2-9AAA-90044C2E8FD2}" dt="2021-11-03T12:55:29.769" v="1809" actId="1035"/>
          <ac:picMkLst>
            <pc:docMk/>
            <pc:sldMk cId="4234362995" sldId="1624"/>
            <ac:picMk id="9" creationId="{D24A1AA6-D246-46F4-9AA2-9C7D7AF15CCF}"/>
          </ac:picMkLst>
        </pc:picChg>
        <pc:picChg chg="add mod">
          <ac:chgData name="Svetlana Avdeeva" userId="fe5b5435-94f9-44c2-ae73-61aef1e56476" providerId="ADAL" clId="{69DB2F62-2420-4CA2-9AAA-90044C2E8FD2}" dt="2021-11-03T12:55:29.769" v="1809" actId="1035"/>
          <ac:picMkLst>
            <pc:docMk/>
            <pc:sldMk cId="4234362995" sldId="1624"/>
            <ac:picMk id="10" creationId="{1C454249-76E3-47A2-8822-D14F52B76DF7}"/>
          </ac:picMkLst>
        </pc:picChg>
        <pc:picChg chg="add mod">
          <ac:chgData name="Svetlana Avdeeva" userId="fe5b5435-94f9-44c2-ae73-61aef1e56476" providerId="ADAL" clId="{69DB2F62-2420-4CA2-9AAA-90044C2E8FD2}" dt="2021-11-03T12:55:29.769" v="1809" actId="1035"/>
          <ac:picMkLst>
            <pc:docMk/>
            <pc:sldMk cId="4234362995" sldId="1624"/>
            <ac:picMk id="11" creationId="{4FDE005E-9E13-4609-8E6B-997BCC4E229D}"/>
          </ac:picMkLst>
        </pc:picChg>
        <pc:picChg chg="add del mod">
          <ac:chgData name="Svetlana Avdeeva" userId="fe5b5435-94f9-44c2-ae73-61aef1e56476" providerId="ADAL" clId="{69DB2F62-2420-4CA2-9AAA-90044C2E8FD2}" dt="2021-11-03T12:55:32.721" v="1810" actId="478"/>
          <ac:picMkLst>
            <pc:docMk/>
            <pc:sldMk cId="4234362995" sldId="1624"/>
            <ac:picMk id="14" creationId="{18F0F220-91C6-42C1-934B-9669E87798EE}"/>
          </ac:picMkLst>
        </pc:picChg>
      </pc:sldChg>
      <pc:sldChg chg="addSp delSp modSp add mod">
        <pc:chgData name="Svetlana Avdeeva" userId="fe5b5435-94f9-44c2-ae73-61aef1e56476" providerId="ADAL" clId="{69DB2F62-2420-4CA2-9AAA-90044C2E8FD2}" dt="2021-11-03T12:55:05.243" v="1752" actId="1036"/>
        <pc:sldMkLst>
          <pc:docMk/>
          <pc:sldMk cId="2873974151" sldId="1625"/>
        </pc:sldMkLst>
        <pc:spChg chg="add del mod">
          <ac:chgData name="Svetlana Avdeeva" userId="fe5b5435-94f9-44c2-ae73-61aef1e56476" providerId="ADAL" clId="{69DB2F62-2420-4CA2-9AAA-90044C2E8FD2}" dt="2021-11-03T12:51:42.483" v="1600" actId="22"/>
          <ac:spMkLst>
            <pc:docMk/>
            <pc:sldMk cId="2873974151" sldId="1625"/>
            <ac:spMk id="17" creationId="{5B903C4E-2B71-4B2F-86D1-E31ECA3E397E}"/>
          </ac:spMkLst>
        </pc:spChg>
        <pc:spChg chg="add del mod">
          <ac:chgData name="Svetlana Avdeeva" userId="fe5b5435-94f9-44c2-ae73-61aef1e56476" providerId="ADAL" clId="{69DB2F62-2420-4CA2-9AAA-90044C2E8FD2}" dt="2021-11-03T12:55:03.735" v="1749" actId="22"/>
          <ac:spMkLst>
            <pc:docMk/>
            <pc:sldMk cId="2873974151" sldId="1625"/>
            <ac:spMk id="19" creationId="{2AD3B171-4EDA-44D5-B7BB-40AC2AD4572E}"/>
          </ac:spMkLst>
        </pc:spChg>
        <pc:spChg chg="mod">
          <ac:chgData name="Svetlana Avdeeva" userId="fe5b5435-94f9-44c2-ae73-61aef1e56476" providerId="ADAL" clId="{69DB2F62-2420-4CA2-9AAA-90044C2E8FD2}" dt="2021-11-03T12:26:27.789" v="685" actId="20577"/>
          <ac:spMkLst>
            <pc:docMk/>
            <pc:sldMk cId="2873974151" sldId="1625"/>
            <ac:spMk id="50" creationId="{0C132B39-6DF4-4B25-B838-63299C5A1998}"/>
          </ac:spMkLst>
        </pc:spChg>
        <pc:graphicFrameChg chg="add del mod modGraphic">
          <ac:chgData name="Svetlana Avdeeva" userId="fe5b5435-94f9-44c2-ae73-61aef1e56476" providerId="ADAL" clId="{69DB2F62-2420-4CA2-9AAA-90044C2E8FD2}" dt="2021-11-03T12:55:05.243" v="1752" actId="1036"/>
          <ac:graphicFrameMkLst>
            <pc:docMk/>
            <pc:sldMk cId="2873974151" sldId="1625"/>
            <ac:graphicFrameMk id="12" creationId="{89DD1587-FF25-4800-8352-54DE012A2BEF}"/>
          </ac:graphicFrameMkLst>
        </pc:graphicFrameChg>
        <pc:picChg chg="add mod">
          <ac:chgData name="Svetlana Avdeeva" userId="fe5b5435-94f9-44c2-ae73-61aef1e56476" providerId="ADAL" clId="{69DB2F62-2420-4CA2-9AAA-90044C2E8FD2}" dt="2021-11-03T12:55:05.243" v="1752" actId="1036"/>
          <ac:picMkLst>
            <pc:docMk/>
            <pc:sldMk cId="2873974151" sldId="1625"/>
            <ac:picMk id="2" creationId="{F330F3D0-B18B-4530-BB3C-E86CCB451D47}"/>
          </ac:picMkLst>
        </pc:picChg>
        <pc:picChg chg="add del">
          <ac:chgData name="Svetlana Avdeeva" userId="fe5b5435-94f9-44c2-ae73-61aef1e56476" providerId="ADAL" clId="{69DB2F62-2420-4CA2-9AAA-90044C2E8FD2}" dt="2021-11-03T12:17:39.398" v="472"/>
          <ac:picMkLst>
            <pc:docMk/>
            <pc:sldMk cId="2873974151" sldId="1625"/>
            <ac:picMk id="3" creationId="{26EED540-7EDD-4B4E-B5BF-F5DD5C277EDB}"/>
          </ac:picMkLst>
        </pc:picChg>
        <pc:picChg chg="del">
          <ac:chgData name="Svetlana Avdeeva" userId="fe5b5435-94f9-44c2-ae73-61aef1e56476" providerId="ADAL" clId="{69DB2F62-2420-4CA2-9AAA-90044C2E8FD2}" dt="2021-11-03T12:15:50.132" v="381" actId="478"/>
          <ac:picMkLst>
            <pc:docMk/>
            <pc:sldMk cId="2873974151" sldId="1625"/>
            <ac:picMk id="6" creationId="{5E70D058-D596-4812-BCCF-8252FE04AA99}"/>
          </ac:picMkLst>
        </pc:picChg>
        <pc:picChg chg="del">
          <ac:chgData name="Svetlana Avdeeva" userId="fe5b5435-94f9-44c2-ae73-61aef1e56476" providerId="ADAL" clId="{69DB2F62-2420-4CA2-9AAA-90044C2E8FD2}" dt="2021-11-03T12:15:38.493" v="374" actId="478"/>
          <ac:picMkLst>
            <pc:docMk/>
            <pc:sldMk cId="2873974151" sldId="1625"/>
            <ac:picMk id="7" creationId="{2969EF6F-9E58-440C-8284-6207896CE53F}"/>
          </ac:picMkLst>
        </pc:picChg>
        <pc:picChg chg="del">
          <ac:chgData name="Svetlana Avdeeva" userId="fe5b5435-94f9-44c2-ae73-61aef1e56476" providerId="ADAL" clId="{69DB2F62-2420-4CA2-9AAA-90044C2E8FD2}" dt="2021-11-03T12:15:44.181" v="377" actId="478"/>
          <ac:picMkLst>
            <pc:docMk/>
            <pc:sldMk cId="2873974151" sldId="1625"/>
            <ac:picMk id="8" creationId="{CA03ED6E-1E92-4E8A-8B47-B1F981558789}"/>
          </ac:picMkLst>
        </pc:picChg>
        <pc:picChg chg="del">
          <ac:chgData name="Svetlana Avdeeva" userId="fe5b5435-94f9-44c2-ae73-61aef1e56476" providerId="ADAL" clId="{69DB2F62-2420-4CA2-9AAA-90044C2E8FD2}" dt="2021-11-03T12:15:48.666" v="378" actId="478"/>
          <ac:picMkLst>
            <pc:docMk/>
            <pc:sldMk cId="2873974151" sldId="1625"/>
            <ac:picMk id="9" creationId="{D24A1AA6-D246-46F4-9AA2-9C7D7AF15CCF}"/>
          </ac:picMkLst>
        </pc:picChg>
        <pc:picChg chg="del">
          <ac:chgData name="Svetlana Avdeeva" userId="fe5b5435-94f9-44c2-ae73-61aef1e56476" providerId="ADAL" clId="{69DB2F62-2420-4CA2-9AAA-90044C2E8FD2}" dt="2021-11-03T12:15:49.715" v="380" actId="478"/>
          <ac:picMkLst>
            <pc:docMk/>
            <pc:sldMk cId="2873974151" sldId="1625"/>
            <ac:picMk id="10" creationId="{1C454249-76E3-47A2-8822-D14F52B76DF7}"/>
          </ac:picMkLst>
        </pc:picChg>
        <pc:picChg chg="del">
          <ac:chgData name="Svetlana Avdeeva" userId="fe5b5435-94f9-44c2-ae73-61aef1e56476" providerId="ADAL" clId="{69DB2F62-2420-4CA2-9AAA-90044C2E8FD2}" dt="2021-11-03T12:15:49.266" v="379" actId="478"/>
          <ac:picMkLst>
            <pc:docMk/>
            <pc:sldMk cId="2873974151" sldId="1625"/>
            <ac:picMk id="11" creationId="{4FDE005E-9E13-4609-8E6B-997BCC4E229D}"/>
          </ac:picMkLst>
        </pc:picChg>
        <pc:picChg chg="add mod">
          <ac:chgData name="Svetlana Avdeeva" userId="fe5b5435-94f9-44c2-ae73-61aef1e56476" providerId="ADAL" clId="{69DB2F62-2420-4CA2-9AAA-90044C2E8FD2}" dt="2021-11-03T12:55:05.243" v="1752" actId="1036"/>
          <ac:picMkLst>
            <pc:docMk/>
            <pc:sldMk cId="2873974151" sldId="1625"/>
            <ac:picMk id="13" creationId="{9D556CA9-9553-458D-B8C3-315FB068FD87}"/>
          </ac:picMkLst>
        </pc:picChg>
        <pc:picChg chg="add mod">
          <ac:chgData name="Svetlana Avdeeva" userId="fe5b5435-94f9-44c2-ae73-61aef1e56476" providerId="ADAL" clId="{69DB2F62-2420-4CA2-9AAA-90044C2E8FD2}" dt="2021-11-03T12:55:04.238" v="1750" actId="1076"/>
          <ac:picMkLst>
            <pc:docMk/>
            <pc:sldMk cId="2873974151" sldId="1625"/>
            <ac:picMk id="14" creationId="{A17D8903-4D8A-45E1-96C4-6402EF8732CC}"/>
          </ac:picMkLst>
        </pc:picChg>
        <pc:picChg chg="add mod">
          <ac:chgData name="Svetlana Avdeeva" userId="fe5b5435-94f9-44c2-ae73-61aef1e56476" providerId="ADAL" clId="{69DB2F62-2420-4CA2-9AAA-90044C2E8FD2}" dt="2021-11-03T12:55:05.243" v="1752" actId="1036"/>
          <ac:picMkLst>
            <pc:docMk/>
            <pc:sldMk cId="2873974151" sldId="1625"/>
            <ac:picMk id="15" creationId="{84BF924F-6A89-40DE-8840-374C4983AD04}"/>
          </ac:picMkLst>
        </pc:picChg>
        <pc:picChg chg="add mod">
          <ac:chgData name="Svetlana Avdeeva" userId="fe5b5435-94f9-44c2-ae73-61aef1e56476" providerId="ADAL" clId="{69DB2F62-2420-4CA2-9AAA-90044C2E8FD2}" dt="2021-11-03T12:55:05.243" v="1752" actId="1036"/>
          <ac:picMkLst>
            <pc:docMk/>
            <pc:sldMk cId="2873974151" sldId="1625"/>
            <ac:picMk id="16" creationId="{F30CA1EB-B174-4394-992A-A330C258AD09}"/>
          </ac:picMkLst>
        </pc:picChg>
      </pc:sldChg>
      <pc:sldChg chg="addSp delSp modSp add mod">
        <pc:chgData name="Svetlana Avdeeva" userId="fe5b5435-94f9-44c2-ae73-61aef1e56476" providerId="ADAL" clId="{69DB2F62-2420-4CA2-9AAA-90044C2E8FD2}" dt="2021-11-03T12:55:01.160" v="1745" actId="1036"/>
        <pc:sldMkLst>
          <pc:docMk/>
          <pc:sldMk cId="2863406852" sldId="1626"/>
        </pc:sldMkLst>
        <pc:spChg chg="add del mod">
          <ac:chgData name="Svetlana Avdeeva" userId="fe5b5435-94f9-44c2-ae73-61aef1e56476" providerId="ADAL" clId="{69DB2F62-2420-4CA2-9AAA-90044C2E8FD2}" dt="2021-11-03T12:55:00.086" v="1744" actId="22"/>
          <ac:spMkLst>
            <pc:docMk/>
            <pc:sldMk cId="2863406852" sldId="1626"/>
            <ac:spMk id="21" creationId="{BE12E0D4-449F-4DC5-B263-4DC2BD734CA7}"/>
          </ac:spMkLst>
        </pc:spChg>
        <pc:spChg chg="mod">
          <ac:chgData name="Svetlana Avdeeva" userId="fe5b5435-94f9-44c2-ae73-61aef1e56476" providerId="ADAL" clId="{69DB2F62-2420-4CA2-9AAA-90044C2E8FD2}" dt="2021-11-03T12:28:29.888" v="704" actId="20577"/>
          <ac:spMkLst>
            <pc:docMk/>
            <pc:sldMk cId="2863406852" sldId="1626"/>
            <ac:spMk id="50" creationId="{0C132B39-6DF4-4B25-B838-63299C5A1998}"/>
          </ac:spMkLst>
        </pc:spChg>
        <pc:graphicFrameChg chg="mod modGraphic">
          <ac:chgData name="Svetlana Avdeeva" userId="fe5b5435-94f9-44c2-ae73-61aef1e56476" providerId="ADAL" clId="{69DB2F62-2420-4CA2-9AAA-90044C2E8FD2}" dt="2021-11-03T12:55:01.160" v="1745" actId="1036"/>
          <ac:graphicFrameMkLst>
            <pc:docMk/>
            <pc:sldMk cId="2863406852" sldId="1626"/>
            <ac:graphicFrameMk id="12" creationId="{89DD1587-FF25-4800-8352-54DE012A2BEF}"/>
          </ac:graphicFrameMkLst>
        </pc:graphicFrameChg>
        <pc:picChg chg="del">
          <ac:chgData name="Svetlana Avdeeva" userId="fe5b5435-94f9-44c2-ae73-61aef1e56476" providerId="ADAL" clId="{69DB2F62-2420-4CA2-9AAA-90044C2E8FD2}" dt="2021-11-03T12:29:42.298" v="705" actId="478"/>
          <ac:picMkLst>
            <pc:docMk/>
            <pc:sldMk cId="2863406852" sldId="1626"/>
            <ac:picMk id="2" creationId="{F330F3D0-B18B-4530-BB3C-E86CCB451D47}"/>
          </ac:picMkLst>
        </pc:picChg>
        <pc:picChg chg="add del mod">
          <ac:chgData name="Svetlana Avdeeva" userId="fe5b5435-94f9-44c2-ae73-61aef1e56476" providerId="ADAL" clId="{69DB2F62-2420-4CA2-9AAA-90044C2E8FD2}" dt="2021-11-03T12:31:27.355" v="726" actId="478"/>
          <ac:picMkLst>
            <pc:docMk/>
            <pc:sldMk cId="2863406852" sldId="1626"/>
            <ac:picMk id="9" creationId="{47FC1948-1D8D-4BCF-83E2-BCD9115DF956}"/>
          </ac:picMkLst>
        </pc:picChg>
        <pc:picChg chg="add mod">
          <ac:chgData name="Svetlana Avdeeva" userId="fe5b5435-94f9-44c2-ae73-61aef1e56476" providerId="ADAL" clId="{69DB2F62-2420-4CA2-9AAA-90044C2E8FD2}" dt="2021-11-03T12:55:01.160" v="1745" actId="1036"/>
          <ac:picMkLst>
            <pc:docMk/>
            <pc:sldMk cId="2863406852" sldId="1626"/>
            <ac:picMk id="10" creationId="{D5845C67-2565-4197-A79F-C7C1F8E8F61B}"/>
          </ac:picMkLst>
        </pc:picChg>
        <pc:picChg chg="add mod">
          <ac:chgData name="Svetlana Avdeeva" userId="fe5b5435-94f9-44c2-ae73-61aef1e56476" providerId="ADAL" clId="{69DB2F62-2420-4CA2-9AAA-90044C2E8FD2}" dt="2021-11-03T12:55:01.160" v="1745" actId="1036"/>
          <ac:picMkLst>
            <pc:docMk/>
            <pc:sldMk cId="2863406852" sldId="1626"/>
            <ac:picMk id="11" creationId="{4EF7CD7F-C329-4463-93A4-497E59BAFFDC}"/>
          </ac:picMkLst>
        </pc:picChg>
        <pc:picChg chg="del">
          <ac:chgData name="Svetlana Avdeeva" userId="fe5b5435-94f9-44c2-ae73-61aef1e56476" providerId="ADAL" clId="{69DB2F62-2420-4CA2-9AAA-90044C2E8FD2}" dt="2021-11-03T12:29:43.638" v="707" actId="478"/>
          <ac:picMkLst>
            <pc:docMk/>
            <pc:sldMk cId="2863406852" sldId="1626"/>
            <ac:picMk id="13" creationId="{9D556CA9-9553-458D-B8C3-315FB068FD87}"/>
          </ac:picMkLst>
        </pc:picChg>
        <pc:picChg chg="del">
          <ac:chgData name="Svetlana Avdeeva" userId="fe5b5435-94f9-44c2-ae73-61aef1e56476" providerId="ADAL" clId="{69DB2F62-2420-4CA2-9AAA-90044C2E8FD2}" dt="2021-11-03T12:29:42.685" v="706" actId="478"/>
          <ac:picMkLst>
            <pc:docMk/>
            <pc:sldMk cId="2863406852" sldId="1626"/>
            <ac:picMk id="14" creationId="{A17D8903-4D8A-45E1-96C4-6402EF8732CC}"/>
          </ac:picMkLst>
        </pc:picChg>
        <pc:picChg chg="del">
          <ac:chgData name="Svetlana Avdeeva" userId="fe5b5435-94f9-44c2-ae73-61aef1e56476" providerId="ADAL" clId="{69DB2F62-2420-4CA2-9AAA-90044C2E8FD2}" dt="2021-11-03T12:29:44.039" v="708" actId="478"/>
          <ac:picMkLst>
            <pc:docMk/>
            <pc:sldMk cId="2863406852" sldId="1626"/>
            <ac:picMk id="15" creationId="{84BF924F-6A89-40DE-8840-374C4983AD04}"/>
          </ac:picMkLst>
        </pc:picChg>
        <pc:picChg chg="del">
          <ac:chgData name="Svetlana Avdeeva" userId="fe5b5435-94f9-44c2-ae73-61aef1e56476" providerId="ADAL" clId="{69DB2F62-2420-4CA2-9AAA-90044C2E8FD2}" dt="2021-11-03T12:29:44.827" v="709" actId="478"/>
          <ac:picMkLst>
            <pc:docMk/>
            <pc:sldMk cId="2863406852" sldId="1626"/>
            <ac:picMk id="16" creationId="{F30CA1EB-B174-4394-992A-A330C258AD09}"/>
          </ac:picMkLst>
        </pc:picChg>
        <pc:picChg chg="add del mod">
          <ac:chgData name="Svetlana Avdeeva" userId="fe5b5435-94f9-44c2-ae73-61aef1e56476" providerId="ADAL" clId="{69DB2F62-2420-4CA2-9AAA-90044C2E8FD2}" dt="2021-11-03T12:31:22.786" v="724" actId="478"/>
          <ac:picMkLst>
            <pc:docMk/>
            <pc:sldMk cId="2863406852" sldId="1626"/>
            <ac:picMk id="17" creationId="{F900A8E8-DBD4-40E0-8CB6-2FBC1A35CCEF}"/>
          </ac:picMkLst>
        </pc:picChg>
        <pc:picChg chg="add mod">
          <ac:chgData name="Svetlana Avdeeva" userId="fe5b5435-94f9-44c2-ae73-61aef1e56476" providerId="ADAL" clId="{69DB2F62-2420-4CA2-9AAA-90044C2E8FD2}" dt="2021-11-03T12:55:01.160" v="1745" actId="1036"/>
          <ac:picMkLst>
            <pc:docMk/>
            <pc:sldMk cId="2863406852" sldId="1626"/>
            <ac:picMk id="18" creationId="{F856149A-2E24-4BB0-B938-FCB6354879CC}"/>
          </ac:picMkLst>
        </pc:picChg>
        <pc:picChg chg="add mod">
          <ac:chgData name="Svetlana Avdeeva" userId="fe5b5435-94f9-44c2-ae73-61aef1e56476" providerId="ADAL" clId="{69DB2F62-2420-4CA2-9AAA-90044C2E8FD2}" dt="2021-11-03T12:55:01.160" v="1745" actId="1036"/>
          <ac:picMkLst>
            <pc:docMk/>
            <pc:sldMk cId="2863406852" sldId="1626"/>
            <ac:picMk id="19" creationId="{81C6A1F3-F36E-482C-A167-63A5B563CE55}"/>
          </ac:picMkLst>
        </pc:picChg>
        <pc:picChg chg="add mod">
          <ac:chgData name="Svetlana Avdeeva" userId="fe5b5435-94f9-44c2-ae73-61aef1e56476" providerId="ADAL" clId="{69DB2F62-2420-4CA2-9AAA-90044C2E8FD2}" dt="2021-11-03T12:55:01.160" v="1745" actId="1036"/>
          <ac:picMkLst>
            <pc:docMk/>
            <pc:sldMk cId="2863406852" sldId="1626"/>
            <ac:picMk id="20" creationId="{BDB340C6-7122-4004-8EFE-685BF2889D61}"/>
          </ac:picMkLst>
        </pc:picChg>
      </pc:sldChg>
    </pc:docChg>
  </pc:docChgLst>
  <pc:docChgLst>
    <pc:chgData name="Svetlana Chinyakova" userId="e7b508cc-b550-4b48-afd5-60743d2b4d52" providerId="ADAL" clId="{DB6519BD-247A-4C0D-941E-939E7E839E91}"/>
    <pc:docChg chg="undo redo custSel addSld delSld modSld sldOrd">
      <pc:chgData name="Svetlana Chinyakova" userId="e7b508cc-b550-4b48-afd5-60743d2b4d52" providerId="ADAL" clId="{DB6519BD-247A-4C0D-941E-939E7E839E91}" dt="2021-11-02T15:51:04.747" v="5418" actId="1076"/>
      <pc:docMkLst>
        <pc:docMk/>
      </pc:docMkLst>
      <pc:sldChg chg="del">
        <pc:chgData name="Svetlana Chinyakova" userId="e7b508cc-b550-4b48-afd5-60743d2b4d52" providerId="ADAL" clId="{DB6519BD-247A-4C0D-941E-939E7E839E91}" dt="2021-11-02T11:47:50.062" v="5" actId="47"/>
        <pc:sldMkLst>
          <pc:docMk/>
          <pc:sldMk cId="3590862944" sldId="258"/>
        </pc:sldMkLst>
      </pc:sldChg>
      <pc:sldChg chg="addSp delSp modSp add mod ord">
        <pc:chgData name="Svetlana Chinyakova" userId="e7b508cc-b550-4b48-afd5-60743d2b4d52" providerId="ADAL" clId="{DB6519BD-247A-4C0D-941E-939E7E839E91}" dt="2021-11-02T13:35:41.544" v="3179" actId="14100"/>
        <pc:sldMkLst>
          <pc:docMk/>
          <pc:sldMk cId="4054273779" sldId="1054"/>
        </pc:sldMkLst>
        <pc:spChg chg="mod">
          <ac:chgData name="Svetlana Chinyakova" userId="e7b508cc-b550-4b48-afd5-60743d2b4d52" providerId="ADAL" clId="{DB6519BD-247A-4C0D-941E-939E7E839E91}" dt="2021-11-02T13:16:33.704" v="2867" actId="27636"/>
          <ac:spMkLst>
            <pc:docMk/>
            <pc:sldMk cId="4054273779" sldId="1054"/>
            <ac:spMk id="4" creationId="{0CB7521D-FB8F-4B35-999A-620E7C3A368C}"/>
          </ac:spMkLst>
        </pc:spChg>
        <pc:spChg chg="mod">
          <ac:chgData name="Svetlana Chinyakova" userId="e7b508cc-b550-4b48-afd5-60743d2b4d52" providerId="ADAL" clId="{DB6519BD-247A-4C0D-941E-939E7E839E91}" dt="2021-11-02T12:08:24.607" v="337" actId="2711"/>
          <ac:spMkLst>
            <pc:docMk/>
            <pc:sldMk cId="4054273779" sldId="1054"/>
            <ac:spMk id="5" creationId="{39C5E4E5-D8F1-42FA-861B-FE343A6A5779}"/>
          </ac:spMkLst>
        </pc:spChg>
        <pc:spChg chg="add del mod">
          <ac:chgData name="Svetlana Chinyakova" userId="e7b508cc-b550-4b48-afd5-60743d2b4d52" providerId="ADAL" clId="{DB6519BD-247A-4C0D-941E-939E7E839E91}" dt="2021-11-02T12:50:47.969" v="1864" actId="478"/>
          <ac:spMkLst>
            <pc:docMk/>
            <pc:sldMk cId="4054273779" sldId="1054"/>
            <ac:spMk id="6" creationId="{264915F6-DEE3-44C1-9591-6F33CDD0C486}"/>
          </ac:spMkLst>
        </pc:spChg>
        <pc:spChg chg="mod">
          <ac:chgData name="Svetlana Chinyakova" userId="e7b508cc-b550-4b48-afd5-60743d2b4d52" providerId="ADAL" clId="{DB6519BD-247A-4C0D-941E-939E7E839E91}" dt="2021-11-02T12:49:53.440" v="1696" actId="20577"/>
          <ac:spMkLst>
            <pc:docMk/>
            <pc:sldMk cId="4054273779" sldId="1054"/>
            <ac:spMk id="7" creationId="{EC1EE63E-72C7-483F-A815-C3A02E487ED0}"/>
          </ac:spMkLst>
        </pc:spChg>
        <pc:picChg chg="add del mod modCrop">
          <ac:chgData name="Svetlana Chinyakova" userId="e7b508cc-b550-4b48-afd5-60743d2b4d52" providerId="ADAL" clId="{DB6519BD-247A-4C0D-941E-939E7E839E91}" dt="2021-11-02T12:45:51.356" v="1664" actId="21"/>
          <ac:picMkLst>
            <pc:docMk/>
            <pc:sldMk cId="4054273779" sldId="1054"/>
            <ac:picMk id="3" creationId="{AAF5876E-B33B-4E5E-A12A-CB90AF32CC85}"/>
          </ac:picMkLst>
        </pc:picChg>
        <pc:picChg chg="add mod modCrop">
          <ac:chgData name="Svetlana Chinyakova" userId="e7b508cc-b550-4b48-afd5-60743d2b4d52" providerId="ADAL" clId="{DB6519BD-247A-4C0D-941E-939E7E839E91}" dt="2021-11-02T13:35:41.544" v="3179" actId="14100"/>
          <ac:picMkLst>
            <pc:docMk/>
            <pc:sldMk cId="4054273779" sldId="1054"/>
            <ac:picMk id="8" creationId="{9F162B5D-4E02-48F6-9ADC-07DF49D4AC3D}"/>
          </ac:picMkLst>
        </pc:picChg>
      </pc:sldChg>
      <pc:sldChg chg="addSp delSp modSp add mod">
        <pc:chgData name="Svetlana Chinyakova" userId="e7b508cc-b550-4b48-afd5-60743d2b4d52" providerId="ADAL" clId="{DB6519BD-247A-4C0D-941E-939E7E839E91}" dt="2021-11-02T15:46:24.366" v="5382" actId="1076"/>
        <pc:sldMkLst>
          <pc:docMk/>
          <pc:sldMk cId="114247381" sldId="1058"/>
        </pc:sldMkLst>
        <pc:spChg chg="del mod">
          <ac:chgData name="Svetlana Chinyakova" userId="e7b508cc-b550-4b48-afd5-60743d2b4d52" providerId="ADAL" clId="{DB6519BD-247A-4C0D-941E-939E7E839E91}" dt="2021-11-02T14:40:02.947" v="4212" actId="478"/>
          <ac:spMkLst>
            <pc:docMk/>
            <pc:sldMk cId="114247381" sldId="1058"/>
            <ac:spMk id="2" creationId="{46818B9C-E693-4066-AE4C-BC05D6574941}"/>
          </ac:spMkLst>
        </pc:spChg>
        <pc:spChg chg="add del mod">
          <ac:chgData name="Svetlana Chinyakova" userId="e7b508cc-b550-4b48-afd5-60743d2b4d52" providerId="ADAL" clId="{DB6519BD-247A-4C0D-941E-939E7E839E91}" dt="2021-11-02T15:35:27.469" v="5195" actId="478"/>
          <ac:spMkLst>
            <pc:docMk/>
            <pc:sldMk cId="114247381" sldId="1058"/>
            <ac:spMk id="2" creationId="{D5763AD7-062F-41F4-85FF-F0A4459F678D}"/>
          </ac:spMkLst>
        </pc:spChg>
        <pc:spChg chg="add mod ord">
          <ac:chgData name="Svetlana Chinyakova" userId="e7b508cc-b550-4b48-afd5-60743d2b4d52" providerId="ADAL" clId="{DB6519BD-247A-4C0D-941E-939E7E839E91}" dt="2021-11-02T15:39:26.039" v="5268" actId="2085"/>
          <ac:spMkLst>
            <pc:docMk/>
            <pc:sldMk cId="114247381" sldId="1058"/>
            <ac:spMk id="3" creationId="{3A4FA00A-C8EF-4B59-A662-A3ABF4214A27}"/>
          </ac:spMkLst>
        </pc:spChg>
        <pc:spChg chg="add del mod">
          <ac:chgData name="Svetlana Chinyakova" userId="e7b508cc-b550-4b48-afd5-60743d2b4d52" providerId="ADAL" clId="{DB6519BD-247A-4C0D-941E-939E7E839E91}" dt="2021-11-02T14:40:07.378" v="4214" actId="478"/>
          <ac:spMkLst>
            <pc:docMk/>
            <pc:sldMk cId="114247381" sldId="1058"/>
            <ac:spMk id="4" creationId="{E8440121-3ED1-4F0E-859E-5EEAA94FE97C}"/>
          </ac:spMkLst>
        </pc:spChg>
        <pc:spChg chg="del mod">
          <ac:chgData name="Svetlana Chinyakova" userId="e7b508cc-b550-4b48-afd5-60743d2b4d52" providerId="ADAL" clId="{DB6519BD-247A-4C0D-941E-939E7E839E91}" dt="2021-11-02T14:48:40.385" v="4688" actId="478"/>
          <ac:spMkLst>
            <pc:docMk/>
            <pc:sldMk cId="114247381" sldId="1058"/>
            <ac:spMk id="5" creationId="{39C5E4E5-D8F1-42FA-861B-FE343A6A5779}"/>
          </ac:spMkLst>
        </pc:spChg>
        <pc:spChg chg="add mod">
          <ac:chgData name="Svetlana Chinyakova" userId="e7b508cc-b550-4b48-afd5-60743d2b4d52" providerId="ADAL" clId="{DB6519BD-247A-4C0D-941E-939E7E839E91}" dt="2021-11-02T15:46:17.259" v="5381" actId="1076"/>
          <ac:spMkLst>
            <pc:docMk/>
            <pc:sldMk cId="114247381" sldId="1058"/>
            <ac:spMk id="6" creationId="{1B7B5FFF-C2B3-4BBC-8C55-939837B1D9ED}"/>
          </ac:spMkLst>
        </pc:spChg>
        <pc:spChg chg="del mod">
          <ac:chgData name="Svetlana Chinyakova" userId="e7b508cc-b550-4b48-afd5-60743d2b4d52" providerId="ADAL" clId="{DB6519BD-247A-4C0D-941E-939E7E839E91}" dt="2021-11-02T14:45:28.630" v="4322" actId="478"/>
          <ac:spMkLst>
            <pc:docMk/>
            <pc:sldMk cId="114247381" sldId="1058"/>
            <ac:spMk id="6" creationId="{8925C9BE-F6DC-4603-979C-07A04806FE3F}"/>
          </ac:spMkLst>
        </pc:spChg>
        <pc:spChg chg="add mod">
          <ac:chgData name="Svetlana Chinyakova" userId="e7b508cc-b550-4b48-afd5-60743d2b4d52" providerId="ADAL" clId="{DB6519BD-247A-4C0D-941E-939E7E839E91}" dt="2021-11-02T15:45:46.568" v="5373" actId="207"/>
          <ac:spMkLst>
            <pc:docMk/>
            <pc:sldMk cId="114247381" sldId="1058"/>
            <ac:spMk id="7" creationId="{2A53C45D-77CD-45D8-9334-F725BCCE6124}"/>
          </ac:spMkLst>
        </pc:spChg>
        <pc:spChg chg="add del mod">
          <ac:chgData name="Svetlana Chinyakova" userId="e7b508cc-b550-4b48-afd5-60743d2b4d52" providerId="ADAL" clId="{DB6519BD-247A-4C0D-941E-939E7E839E91}" dt="2021-11-02T15:35:26.804" v="5194" actId="478"/>
          <ac:spMkLst>
            <pc:docMk/>
            <pc:sldMk cId="114247381" sldId="1058"/>
            <ac:spMk id="8" creationId="{72C95621-A806-4AB3-99F2-D96B21DA61E3}"/>
          </ac:spMkLst>
        </pc:spChg>
        <pc:spChg chg="del mod">
          <ac:chgData name="Svetlana Chinyakova" userId="e7b508cc-b550-4b48-afd5-60743d2b4d52" providerId="ADAL" clId="{DB6519BD-247A-4C0D-941E-939E7E839E91}" dt="2021-11-02T14:41:10.439" v="4297" actId="478"/>
          <ac:spMkLst>
            <pc:docMk/>
            <pc:sldMk cId="114247381" sldId="1058"/>
            <ac:spMk id="8" creationId="{BD8EB5B4-F256-454B-9D91-39ED38CBB3B8}"/>
          </ac:spMkLst>
        </pc:spChg>
        <pc:spChg chg="add del mod">
          <ac:chgData name="Svetlana Chinyakova" userId="e7b508cc-b550-4b48-afd5-60743d2b4d52" providerId="ADAL" clId="{DB6519BD-247A-4C0D-941E-939E7E839E91}" dt="2021-11-02T15:35:13.557" v="5191" actId="478"/>
          <ac:spMkLst>
            <pc:docMk/>
            <pc:sldMk cId="114247381" sldId="1058"/>
            <ac:spMk id="9" creationId="{2EB6F249-978D-4F40-846E-55C274D5FE1E}"/>
          </ac:spMkLst>
        </pc:spChg>
        <pc:spChg chg="add del mod">
          <ac:chgData name="Svetlana Chinyakova" userId="e7b508cc-b550-4b48-afd5-60743d2b4d52" providerId="ADAL" clId="{DB6519BD-247A-4C0D-941E-939E7E839E91}" dt="2021-11-02T15:35:12.955" v="5190" actId="478"/>
          <ac:spMkLst>
            <pc:docMk/>
            <pc:sldMk cId="114247381" sldId="1058"/>
            <ac:spMk id="10" creationId="{130D4BC2-FF7B-4EA6-BCB4-615E7D6A9C8F}"/>
          </ac:spMkLst>
        </pc:spChg>
        <pc:spChg chg="add del mod">
          <ac:chgData name="Svetlana Chinyakova" userId="e7b508cc-b550-4b48-afd5-60743d2b4d52" providerId="ADAL" clId="{DB6519BD-247A-4C0D-941E-939E7E839E91}" dt="2021-11-02T15:35:25.578" v="5193" actId="478"/>
          <ac:spMkLst>
            <pc:docMk/>
            <pc:sldMk cId="114247381" sldId="1058"/>
            <ac:spMk id="11" creationId="{8B986822-65FF-4D5A-A85F-8C7C143B304A}"/>
          </ac:spMkLst>
        </pc:spChg>
        <pc:spChg chg="add del mod">
          <ac:chgData name="Svetlana Chinyakova" userId="e7b508cc-b550-4b48-afd5-60743d2b4d52" providerId="ADAL" clId="{DB6519BD-247A-4C0D-941E-939E7E839E91}" dt="2021-11-02T15:35:25.578" v="5193" actId="478"/>
          <ac:spMkLst>
            <pc:docMk/>
            <pc:sldMk cId="114247381" sldId="1058"/>
            <ac:spMk id="12" creationId="{6BE114CB-E170-401B-8EB1-FC6926C0F3BB}"/>
          </ac:spMkLst>
        </pc:spChg>
        <pc:spChg chg="del mod">
          <ac:chgData name="Svetlana Chinyakova" userId="e7b508cc-b550-4b48-afd5-60743d2b4d52" providerId="ADAL" clId="{DB6519BD-247A-4C0D-941E-939E7E839E91}" dt="2021-11-02T14:49:17.774" v="4716" actId="478"/>
          <ac:spMkLst>
            <pc:docMk/>
            <pc:sldMk cId="114247381" sldId="1058"/>
            <ac:spMk id="13" creationId="{DA0D1BF1-075B-4874-BCF0-3E894B656033}"/>
          </ac:spMkLst>
        </pc:spChg>
        <pc:spChg chg="add mod ord">
          <ac:chgData name="Svetlana Chinyakova" userId="e7b508cc-b550-4b48-afd5-60743d2b4d52" providerId="ADAL" clId="{DB6519BD-247A-4C0D-941E-939E7E839E91}" dt="2021-11-02T15:39:12.904" v="5265" actId="1038"/>
          <ac:spMkLst>
            <pc:docMk/>
            <pc:sldMk cId="114247381" sldId="1058"/>
            <ac:spMk id="13" creationId="{FF86BB34-F717-4473-A8D6-4832D28963C5}"/>
          </ac:spMkLst>
        </pc:spChg>
        <pc:spChg chg="add mod ord">
          <ac:chgData name="Svetlana Chinyakova" userId="e7b508cc-b550-4b48-afd5-60743d2b4d52" providerId="ADAL" clId="{DB6519BD-247A-4C0D-941E-939E7E839E91}" dt="2021-11-02T15:40:04.400" v="5272" actId="14100"/>
          <ac:spMkLst>
            <pc:docMk/>
            <pc:sldMk cId="114247381" sldId="1058"/>
            <ac:spMk id="14" creationId="{471D713B-E7C5-44C8-AAB7-E7E414576687}"/>
          </ac:spMkLst>
        </pc:spChg>
        <pc:spChg chg="del mod">
          <ac:chgData name="Svetlana Chinyakova" userId="e7b508cc-b550-4b48-afd5-60743d2b4d52" providerId="ADAL" clId="{DB6519BD-247A-4C0D-941E-939E7E839E91}" dt="2021-11-02T14:49:18.777" v="4718" actId="478"/>
          <ac:spMkLst>
            <pc:docMk/>
            <pc:sldMk cId="114247381" sldId="1058"/>
            <ac:spMk id="15" creationId="{5D0E91DD-359B-4B73-BB42-230B0831F86C}"/>
          </ac:spMkLst>
        </pc:spChg>
        <pc:spChg chg="add mod ord">
          <ac:chgData name="Svetlana Chinyakova" userId="e7b508cc-b550-4b48-afd5-60743d2b4d52" providerId="ADAL" clId="{DB6519BD-247A-4C0D-941E-939E7E839E91}" dt="2021-11-02T15:40:10.405" v="5274" actId="14100"/>
          <ac:spMkLst>
            <pc:docMk/>
            <pc:sldMk cId="114247381" sldId="1058"/>
            <ac:spMk id="15" creationId="{DC564867-1A2A-4EA3-AD67-270A1A42A361}"/>
          </ac:spMkLst>
        </pc:spChg>
        <pc:spChg chg="add mod">
          <ac:chgData name="Svetlana Chinyakova" userId="e7b508cc-b550-4b48-afd5-60743d2b4d52" providerId="ADAL" clId="{DB6519BD-247A-4C0D-941E-939E7E839E91}" dt="2021-11-02T15:28:50.336" v="5009" actId="20577"/>
          <ac:spMkLst>
            <pc:docMk/>
            <pc:sldMk cId="114247381" sldId="1058"/>
            <ac:spMk id="16" creationId="{99A3137B-5B25-44F9-AE26-489DA7D99AC7}"/>
          </ac:spMkLst>
        </pc:spChg>
        <pc:spChg chg="add mod ord">
          <ac:chgData name="Svetlana Chinyakova" userId="e7b508cc-b550-4b48-afd5-60743d2b4d52" providerId="ADAL" clId="{DB6519BD-247A-4C0D-941E-939E7E839E91}" dt="2021-11-02T15:42:28.668" v="5287" actId="1076"/>
          <ac:spMkLst>
            <pc:docMk/>
            <pc:sldMk cId="114247381" sldId="1058"/>
            <ac:spMk id="17" creationId="{2BD9A525-2F3E-467F-9CFA-1365EF64E0E4}"/>
          </ac:spMkLst>
        </pc:spChg>
        <pc:spChg chg="del mod">
          <ac:chgData name="Svetlana Chinyakova" userId="e7b508cc-b550-4b48-afd5-60743d2b4d52" providerId="ADAL" clId="{DB6519BD-247A-4C0D-941E-939E7E839E91}" dt="2021-11-02T14:49:19.919" v="4719" actId="478"/>
          <ac:spMkLst>
            <pc:docMk/>
            <pc:sldMk cId="114247381" sldId="1058"/>
            <ac:spMk id="17" creationId="{E62476E6-C925-439C-88AD-6ACF4203C38E}"/>
          </ac:spMkLst>
        </pc:spChg>
        <pc:spChg chg="add mod">
          <ac:chgData name="Svetlana Chinyakova" userId="e7b508cc-b550-4b48-afd5-60743d2b4d52" providerId="ADAL" clId="{DB6519BD-247A-4C0D-941E-939E7E839E91}" dt="2021-11-02T15:45:49.594" v="5374" actId="207"/>
          <ac:spMkLst>
            <pc:docMk/>
            <pc:sldMk cId="114247381" sldId="1058"/>
            <ac:spMk id="18" creationId="{525F2E96-1CA5-4CA5-9A92-E57F1E57F63B}"/>
          </ac:spMkLst>
        </pc:spChg>
        <pc:spChg chg="add mod">
          <ac:chgData name="Svetlana Chinyakova" userId="e7b508cc-b550-4b48-afd5-60743d2b4d52" providerId="ADAL" clId="{DB6519BD-247A-4C0D-941E-939E7E839E91}" dt="2021-11-02T15:45:54.813" v="5375" actId="207"/>
          <ac:spMkLst>
            <pc:docMk/>
            <pc:sldMk cId="114247381" sldId="1058"/>
            <ac:spMk id="19" creationId="{FD964841-A40A-4B16-846A-658053CEDC65}"/>
          </ac:spMkLst>
        </pc:spChg>
        <pc:spChg chg="add mod ord">
          <ac:chgData name="Svetlana Chinyakova" userId="e7b508cc-b550-4b48-afd5-60743d2b4d52" providerId="ADAL" clId="{DB6519BD-247A-4C0D-941E-939E7E839E91}" dt="2021-11-02T15:42:25.278" v="5286" actId="1076"/>
          <ac:spMkLst>
            <pc:docMk/>
            <pc:sldMk cId="114247381" sldId="1058"/>
            <ac:spMk id="20" creationId="{CAAC2F51-C17E-4B98-ADE3-2CBE07E01667}"/>
          </ac:spMkLst>
        </pc:spChg>
        <pc:spChg chg="del mod">
          <ac:chgData name="Svetlana Chinyakova" userId="e7b508cc-b550-4b48-afd5-60743d2b4d52" providerId="ADAL" clId="{DB6519BD-247A-4C0D-941E-939E7E839E91}" dt="2021-11-02T15:26:51.814" v="4936" actId="478"/>
          <ac:spMkLst>
            <pc:docMk/>
            <pc:sldMk cId="114247381" sldId="1058"/>
            <ac:spMk id="32" creationId="{4E335F0F-8551-488B-8B4D-900724359ED4}"/>
          </ac:spMkLst>
        </pc:spChg>
        <pc:spChg chg="del mod">
          <ac:chgData name="Svetlana Chinyakova" userId="e7b508cc-b550-4b48-afd5-60743d2b4d52" providerId="ADAL" clId="{DB6519BD-247A-4C0D-941E-939E7E839E91}" dt="2021-11-02T15:26:48.303" v="4933" actId="478"/>
          <ac:spMkLst>
            <pc:docMk/>
            <pc:sldMk cId="114247381" sldId="1058"/>
            <ac:spMk id="35" creationId="{9842F996-0504-4C58-80B6-6E048BFA71CA}"/>
          </ac:spMkLst>
        </pc:spChg>
        <pc:spChg chg="del mod">
          <ac:chgData name="Svetlana Chinyakova" userId="e7b508cc-b550-4b48-afd5-60743d2b4d52" providerId="ADAL" clId="{DB6519BD-247A-4C0D-941E-939E7E839E91}" dt="2021-11-02T15:26:49.475" v="4934" actId="478"/>
          <ac:spMkLst>
            <pc:docMk/>
            <pc:sldMk cId="114247381" sldId="1058"/>
            <ac:spMk id="37" creationId="{222E3C64-FBF7-4DFC-8C44-519BE310B6C1}"/>
          </ac:spMkLst>
        </pc:spChg>
        <pc:spChg chg="del mod">
          <ac:chgData name="Svetlana Chinyakova" userId="e7b508cc-b550-4b48-afd5-60743d2b4d52" providerId="ADAL" clId="{DB6519BD-247A-4C0D-941E-939E7E839E91}" dt="2021-11-02T15:26:50.648" v="4935" actId="478"/>
          <ac:spMkLst>
            <pc:docMk/>
            <pc:sldMk cId="114247381" sldId="1058"/>
            <ac:spMk id="41" creationId="{C2DC760D-5391-4EC3-BCD1-2B737992C786}"/>
          </ac:spMkLst>
        </pc:spChg>
        <pc:picChg chg="add mod">
          <ac:chgData name="Svetlana Chinyakova" userId="e7b508cc-b550-4b48-afd5-60743d2b4d52" providerId="ADAL" clId="{DB6519BD-247A-4C0D-941E-939E7E839E91}" dt="2021-11-02T15:46:24.366" v="5382" actId="1076"/>
          <ac:picMkLst>
            <pc:docMk/>
            <pc:sldMk cId="114247381" sldId="1058"/>
            <ac:picMk id="5" creationId="{4626B60B-4745-474C-BAD0-DBCEED7188D0}"/>
          </ac:picMkLst>
        </pc:picChg>
        <pc:picChg chg="add del">
          <ac:chgData name="Svetlana Chinyakova" userId="e7b508cc-b550-4b48-afd5-60743d2b4d52" providerId="ADAL" clId="{DB6519BD-247A-4C0D-941E-939E7E839E91}" dt="2021-11-02T14:52:27.460" v="4925" actId="22"/>
          <ac:picMkLst>
            <pc:docMk/>
            <pc:sldMk cId="114247381" sldId="1058"/>
            <ac:picMk id="10" creationId="{8292B947-B8F7-484B-AAC3-D5A1E28F1F0F}"/>
          </ac:picMkLst>
        </pc:picChg>
      </pc:sldChg>
      <pc:sldChg chg="add del">
        <pc:chgData name="Svetlana Chinyakova" userId="e7b508cc-b550-4b48-afd5-60743d2b4d52" providerId="ADAL" clId="{DB6519BD-247A-4C0D-941E-939E7E839E91}" dt="2021-11-02T11:51:48.955" v="50" actId="47"/>
        <pc:sldMkLst>
          <pc:docMk/>
          <pc:sldMk cId="4279695403" sldId="1093"/>
        </pc:sldMkLst>
      </pc:sldChg>
      <pc:sldChg chg="addSp delSp modSp del mod">
        <pc:chgData name="Svetlana Chinyakova" userId="e7b508cc-b550-4b48-afd5-60743d2b4d52" providerId="ADAL" clId="{DB6519BD-247A-4C0D-941E-939E7E839E91}" dt="2021-11-02T11:49:18.840" v="25" actId="47"/>
        <pc:sldMkLst>
          <pc:docMk/>
          <pc:sldMk cId="2186509448" sldId="1504"/>
        </pc:sldMkLst>
        <pc:spChg chg="mod">
          <ac:chgData name="Svetlana Chinyakova" userId="e7b508cc-b550-4b48-afd5-60743d2b4d52" providerId="ADAL" clId="{DB6519BD-247A-4C0D-941E-939E7E839E91}" dt="2021-11-02T11:48:43.520" v="14" actId="1076"/>
          <ac:spMkLst>
            <pc:docMk/>
            <pc:sldMk cId="2186509448" sldId="1504"/>
            <ac:spMk id="2" creationId="{00000000-0000-0000-0000-000000000000}"/>
          </ac:spMkLst>
        </pc:spChg>
        <pc:spChg chg="add del mod">
          <ac:chgData name="Svetlana Chinyakova" userId="e7b508cc-b550-4b48-afd5-60743d2b4d52" providerId="ADAL" clId="{DB6519BD-247A-4C0D-941E-939E7E839E91}" dt="2021-11-02T11:48:45.024" v="17"/>
          <ac:spMkLst>
            <pc:docMk/>
            <pc:sldMk cId="2186509448" sldId="1504"/>
            <ac:spMk id="4" creationId="{885DA53E-DC1A-49ED-9F89-9B60C6740C0A}"/>
          </ac:spMkLst>
        </pc:spChg>
        <pc:spChg chg="add del mod">
          <ac:chgData name="Svetlana Chinyakova" userId="e7b508cc-b550-4b48-afd5-60743d2b4d52" providerId="ADAL" clId="{DB6519BD-247A-4C0D-941E-939E7E839E91}" dt="2021-11-02T11:48:45.024" v="17"/>
          <ac:spMkLst>
            <pc:docMk/>
            <pc:sldMk cId="2186509448" sldId="1504"/>
            <ac:spMk id="5" creationId="{4B256DA9-58CB-48EB-A025-8CC50C0F420A}"/>
          </ac:spMkLst>
        </pc:spChg>
        <pc:picChg chg="del mod">
          <ac:chgData name="Svetlana Chinyakova" userId="e7b508cc-b550-4b48-afd5-60743d2b4d52" providerId="ADAL" clId="{DB6519BD-247A-4C0D-941E-939E7E839E91}" dt="2021-11-02T11:49:05.818" v="23" actId="478"/>
          <ac:picMkLst>
            <pc:docMk/>
            <pc:sldMk cId="2186509448" sldId="1504"/>
            <ac:picMk id="6" creationId="{6AD60D70-7326-41A7-B740-66DC96541098}"/>
          </ac:picMkLst>
        </pc:picChg>
      </pc:sldChg>
      <pc:sldChg chg="addSp delSp modSp del mod">
        <pc:chgData name="Svetlana Chinyakova" userId="e7b508cc-b550-4b48-afd5-60743d2b4d52" providerId="ADAL" clId="{DB6519BD-247A-4C0D-941E-939E7E839E91}" dt="2021-11-02T13:33:46.400" v="3147" actId="47"/>
        <pc:sldMkLst>
          <pc:docMk/>
          <pc:sldMk cId="2987197074" sldId="1612"/>
        </pc:sldMkLst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8" creationId="{7CEAF740-8CA4-42DC-B780-D2254DEB2F36}"/>
          </ac:spMkLst>
        </pc:spChg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14" creationId="{CA3BA4C8-5088-421A-B7C8-0C7A46F5E6DC}"/>
          </ac:spMkLst>
        </pc:spChg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17" creationId="{66BACFB1-4DCA-48E8-91FC-867F7F4C2225}"/>
          </ac:spMkLst>
        </pc:spChg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18" creationId="{73D3E0D0-CA4A-4942-AE0A-8AD23B22DE91}"/>
          </ac:spMkLst>
        </pc:spChg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27" creationId="{CFC3688C-3B5B-46EB-BACF-46CABB5EDD55}"/>
          </ac:spMkLst>
        </pc:spChg>
        <pc:spChg chg="mod">
          <ac:chgData name="Svetlana Chinyakova" userId="e7b508cc-b550-4b48-afd5-60743d2b4d52" providerId="ADAL" clId="{DB6519BD-247A-4C0D-941E-939E7E839E91}" dt="2021-11-02T11:52:10.964" v="75" actId="20577"/>
          <ac:spMkLst>
            <pc:docMk/>
            <pc:sldMk cId="2987197074" sldId="1612"/>
            <ac:spMk id="50" creationId="{0C132B39-6DF4-4B25-B838-63299C5A1998}"/>
          </ac:spMkLst>
        </pc:spChg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55" creationId="{992429B0-7B23-4CD0-AAB3-25A302C01180}"/>
          </ac:spMkLst>
        </pc:spChg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56" creationId="{AF31EB6E-573C-4289-8ABA-D7B9E255A0E4}"/>
          </ac:spMkLst>
        </pc:spChg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67" creationId="{96CC558F-D947-4185-94AF-417D79EC9F48}"/>
          </ac:spMkLst>
        </pc:spChg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68" creationId="{2E9941F2-511F-491F-8FEA-24D98FAD9A41}"/>
          </ac:spMkLst>
        </pc:spChg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69" creationId="{286B2E4F-C51D-49D2-87B2-3F614B67D522}"/>
          </ac:spMkLst>
        </pc:spChg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70" creationId="{FC31B390-D1EF-4582-B13E-50479577E40D}"/>
          </ac:spMkLst>
        </pc:spChg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71" creationId="{681DBA18-D5D2-40FF-9781-2CCE517A977B}"/>
          </ac:spMkLst>
        </pc:spChg>
        <pc:spChg chg="add del mod">
          <ac:chgData name="Svetlana Chinyakova" userId="e7b508cc-b550-4b48-afd5-60743d2b4d52" providerId="ADAL" clId="{DB6519BD-247A-4C0D-941E-939E7E839E91}" dt="2021-11-02T11:52:05.266" v="53" actId="478"/>
          <ac:spMkLst>
            <pc:docMk/>
            <pc:sldMk cId="2987197074" sldId="1612"/>
            <ac:spMk id="72" creationId="{485505D6-AE5B-4BF6-86A4-B5CF6368D4E2}"/>
          </ac:spMkLst>
        </pc:spChg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73" creationId="{CCC8EA7E-7506-4C5A-BE94-26B1D90157DC}"/>
          </ac:spMkLst>
        </pc:spChg>
        <pc:spChg chg="add mod">
          <ac:chgData name="Svetlana Chinyakova" userId="e7b508cc-b550-4b48-afd5-60743d2b4d52" providerId="ADAL" clId="{DB6519BD-247A-4C0D-941E-939E7E839E91}" dt="2021-11-02T11:52:03.268" v="52" actId="1076"/>
          <ac:spMkLst>
            <pc:docMk/>
            <pc:sldMk cId="2987197074" sldId="1612"/>
            <ac:spMk id="74" creationId="{26056DDC-78E1-427C-B529-35E947BE74D9}"/>
          </ac:spMkLst>
        </pc:spChg>
        <pc:spChg chg="del">
          <ac:chgData name="Svetlana Chinyakova" userId="e7b508cc-b550-4b48-afd5-60743d2b4d52" providerId="ADAL" clId="{DB6519BD-247A-4C0D-941E-939E7E839E91}" dt="2021-11-02T11:47:59.129" v="9" actId="478"/>
          <ac:spMkLst>
            <pc:docMk/>
            <pc:sldMk cId="2987197074" sldId="1612"/>
            <ac:spMk id="78" creationId="{1F1E9AC0-79AD-47A7-B135-6F05F10F1305}"/>
          </ac:spMkLst>
        </pc:spChg>
        <pc:grpChg chg="del">
          <ac:chgData name="Svetlana Chinyakova" userId="e7b508cc-b550-4b48-afd5-60743d2b4d52" providerId="ADAL" clId="{DB6519BD-247A-4C0D-941E-939E7E839E91}" dt="2021-11-02T11:47:59.129" v="9" actId="478"/>
          <ac:grpSpMkLst>
            <pc:docMk/>
            <pc:sldMk cId="2987197074" sldId="1612"/>
            <ac:grpSpMk id="10" creationId="{BCFD6C76-FA10-406D-A904-430C45D902CD}"/>
          </ac:grpSpMkLst>
        </pc:grpChg>
        <pc:grpChg chg="del">
          <ac:chgData name="Svetlana Chinyakova" userId="e7b508cc-b550-4b48-afd5-60743d2b4d52" providerId="ADAL" clId="{DB6519BD-247A-4C0D-941E-939E7E839E91}" dt="2021-11-02T11:47:59.129" v="9" actId="478"/>
          <ac:grpSpMkLst>
            <pc:docMk/>
            <pc:sldMk cId="2987197074" sldId="1612"/>
            <ac:grpSpMk id="11" creationId="{1FD73058-005A-4993-8268-5809C5CAE033}"/>
          </ac:grpSpMkLst>
        </pc:grpChg>
        <pc:grpChg chg="del">
          <ac:chgData name="Svetlana Chinyakova" userId="e7b508cc-b550-4b48-afd5-60743d2b4d52" providerId="ADAL" clId="{DB6519BD-247A-4C0D-941E-939E7E839E91}" dt="2021-11-02T11:47:59.129" v="9" actId="478"/>
          <ac:grpSpMkLst>
            <pc:docMk/>
            <pc:sldMk cId="2987197074" sldId="1612"/>
            <ac:grpSpMk id="13" creationId="{DAA947AB-E5C2-4F97-A6D1-C0F836C4E274}"/>
          </ac:grpSpMkLst>
        </pc:grpChg>
        <pc:grpChg chg="del">
          <ac:chgData name="Svetlana Chinyakova" userId="e7b508cc-b550-4b48-afd5-60743d2b4d52" providerId="ADAL" clId="{DB6519BD-247A-4C0D-941E-939E7E839E91}" dt="2021-11-02T11:47:59.129" v="9" actId="478"/>
          <ac:grpSpMkLst>
            <pc:docMk/>
            <pc:sldMk cId="2987197074" sldId="1612"/>
            <ac:grpSpMk id="15" creationId="{481FA618-A738-48AF-810A-083E032E5E9E}"/>
          </ac:grpSpMkLst>
        </pc:grpChg>
        <pc:grpChg chg="del">
          <ac:chgData name="Svetlana Chinyakova" userId="e7b508cc-b550-4b48-afd5-60743d2b4d52" providerId="ADAL" clId="{DB6519BD-247A-4C0D-941E-939E7E839E91}" dt="2021-11-02T11:47:59.129" v="9" actId="478"/>
          <ac:grpSpMkLst>
            <pc:docMk/>
            <pc:sldMk cId="2987197074" sldId="1612"/>
            <ac:grpSpMk id="16" creationId="{24E6FEAD-62A6-4EF5-AE90-CA9A0BA28EE5}"/>
          </ac:grpSpMkLst>
        </pc:grpChg>
        <pc:grpChg chg="del">
          <ac:chgData name="Svetlana Chinyakova" userId="e7b508cc-b550-4b48-afd5-60743d2b4d52" providerId="ADAL" clId="{DB6519BD-247A-4C0D-941E-939E7E839E91}" dt="2021-11-02T11:47:59.129" v="9" actId="478"/>
          <ac:grpSpMkLst>
            <pc:docMk/>
            <pc:sldMk cId="2987197074" sldId="1612"/>
            <ac:grpSpMk id="23" creationId="{FEF3482F-6798-40C4-AC8B-13FC01DDF071}"/>
          </ac:grpSpMkLst>
        </pc:grpChg>
        <pc:grpChg chg="del">
          <ac:chgData name="Svetlana Chinyakova" userId="e7b508cc-b550-4b48-afd5-60743d2b4d52" providerId="ADAL" clId="{DB6519BD-247A-4C0D-941E-939E7E839E91}" dt="2021-11-02T11:47:59.129" v="9" actId="478"/>
          <ac:grpSpMkLst>
            <pc:docMk/>
            <pc:sldMk cId="2987197074" sldId="1612"/>
            <ac:grpSpMk id="24" creationId="{D5E20278-E641-4DE2-8C7E-0DE7AB03C849}"/>
          </ac:grpSpMkLst>
        </pc:grpChg>
        <pc:picChg chg="del">
          <ac:chgData name="Svetlana Chinyakova" userId="e7b508cc-b550-4b48-afd5-60743d2b4d52" providerId="ADAL" clId="{DB6519BD-247A-4C0D-941E-939E7E839E91}" dt="2021-11-02T11:47:59.129" v="9" actId="478"/>
          <ac:picMkLst>
            <pc:docMk/>
            <pc:sldMk cId="2987197074" sldId="1612"/>
            <ac:picMk id="1028" creationId="{0AB63758-BA08-44E5-9931-91456182510D}"/>
          </ac:picMkLst>
        </pc:picChg>
        <pc:picChg chg="del">
          <ac:chgData name="Svetlana Chinyakova" userId="e7b508cc-b550-4b48-afd5-60743d2b4d52" providerId="ADAL" clId="{DB6519BD-247A-4C0D-941E-939E7E839E91}" dt="2021-11-02T11:47:59.129" v="9" actId="478"/>
          <ac:picMkLst>
            <pc:docMk/>
            <pc:sldMk cId="2987197074" sldId="1612"/>
            <ac:picMk id="1034" creationId="{6EAB571F-5948-4E3A-BD23-A928DB06C54C}"/>
          </ac:picMkLst>
        </pc:picChg>
        <pc:cxnChg chg="del">
          <ac:chgData name="Svetlana Chinyakova" userId="e7b508cc-b550-4b48-afd5-60743d2b4d52" providerId="ADAL" clId="{DB6519BD-247A-4C0D-941E-939E7E839E91}" dt="2021-11-02T11:47:59.129" v="9" actId="478"/>
          <ac:cxnSpMkLst>
            <pc:docMk/>
            <pc:sldMk cId="2987197074" sldId="1612"/>
            <ac:cxnSpMk id="6" creationId="{9C0EFA34-E328-4272-AA42-9E10F7D48D8F}"/>
          </ac:cxnSpMkLst>
        </pc:cxnChg>
        <pc:cxnChg chg="del">
          <ac:chgData name="Svetlana Chinyakova" userId="e7b508cc-b550-4b48-afd5-60743d2b4d52" providerId="ADAL" clId="{DB6519BD-247A-4C0D-941E-939E7E839E91}" dt="2021-11-02T11:47:59.129" v="9" actId="478"/>
          <ac:cxnSpMkLst>
            <pc:docMk/>
            <pc:sldMk cId="2987197074" sldId="1612"/>
            <ac:cxnSpMk id="25" creationId="{36ABAA72-363F-4415-9ACF-864E71492853}"/>
          </ac:cxnSpMkLst>
        </pc:cxnChg>
        <pc:cxnChg chg="del">
          <ac:chgData name="Svetlana Chinyakova" userId="e7b508cc-b550-4b48-afd5-60743d2b4d52" providerId="ADAL" clId="{DB6519BD-247A-4C0D-941E-939E7E839E91}" dt="2021-11-02T11:47:59.129" v="9" actId="478"/>
          <ac:cxnSpMkLst>
            <pc:docMk/>
            <pc:sldMk cId="2987197074" sldId="1612"/>
            <ac:cxnSpMk id="28" creationId="{F52AFC4A-3EA1-4CE4-8FBB-4AB4A339DE0C}"/>
          </ac:cxnSpMkLst>
        </pc:cxnChg>
        <pc:cxnChg chg="del">
          <ac:chgData name="Svetlana Chinyakova" userId="e7b508cc-b550-4b48-afd5-60743d2b4d52" providerId="ADAL" clId="{DB6519BD-247A-4C0D-941E-939E7E839E91}" dt="2021-11-02T11:47:59.129" v="9" actId="478"/>
          <ac:cxnSpMkLst>
            <pc:docMk/>
            <pc:sldMk cId="2987197074" sldId="1612"/>
            <ac:cxnSpMk id="31" creationId="{A0DBD8D3-9AED-477A-B17B-6B714B50550A}"/>
          </ac:cxnSpMkLst>
        </pc:cxnChg>
      </pc:sldChg>
      <pc:sldChg chg="del">
        <pc:chgData name="Svetlana Chinyakova" userId="e7b508cc-b550-4b48-afd5-60743d2b4d52" providerId="ADAL" clId="{DB6519BD-247A-4C0D-941E-939E7E839E91}" dt="2021-11-02T11:47:51.133" v="7" actId="47"/>
        <pc:sldMkLst>
          <pc:docMk/>
          <pc:sldMk cId="2382408782" sldId="1613"/>
        </pc:sldMkLst>
      </pc:sldChg>
      <pc:sldChg chg="addSp delSp modSp add mod">
        <pc:chgData name="Svetlana Chinyakova" userId="e7b508cc-b550-4b48-afd5-60743d2b4d52" providerId="ADAL" clId="{DB6519BD-247A-4C0D-941E-939E7E839E91}" dt="2021-11-02T12:42:05.922" v="1485" actId="1076"/>
        <pc:sldMkLst>
          <pc:docMk/>
          <pc:sldMk cId="3135982005" sldId="1613"/>
        </pc:sldMkLst>
        <pc:spChg chg="add mod">
          <ac:chgData name="Svetlana Chinyakova" userId="e7b508cc-b550-4b48-afd5-60743d2b4d52" providerId="ADAL" clId="{DB6519BD-247A-4C0D-941E-939E7E839E91}" dt="2021-11-02T12:41:16.586" v="1484" actId="122"/>
          <ac:spMkLst>
            <pc:docMk/>
            <pc:sldMk cId="3135982005" sldId="1613"/>
            <ac:spMk id="6" creationId="{873ED769-A0FA-4932-B040-3F78AADBB60C}"/>
          </ac:spMkLst>
        </pc:spChg>
        <pc:spChg chg="mod">
          <ac:chgData name="Svetlana Chinyakova" userId="e7b508cc-b550-4b48-afd5-60743d2b4d52" providerId="ADAL" clId="{DB6519BD-247A-4C0D-941E-939E7E839E91}" dt="2021-11-02T12:38:22.861" v="1436" actId="20577"/>
          <ac:spMkLst>
            <pc:docMk/>
            <pc:sldMk cId="3135982005" sldId="1613"/>
            <ac:spMk id="50" creationId="{0C132B39-6DF4-4B25-B838-63299C5A1998}"/>
          </ac:spMkLst>
        </pc:spChg>
        <pc:spChg chg="del mod">
          <ac:chgData name="Svetlana Chinyakova" userId="e7b508cc-b550-4b48-afd5-60743d2b4d52" providerId="ADAL" clId="{DB6519BD-247A-4C0D-941E-939E7E839E91}" dt="2021-11-02T11:52:19.419" v="78" actId="478"/>
          <ac:spMkLst>
            <pc:docMk/>
            <pc:sldMk cId="3135982005" sldId="1613"/>
            <ac:spMk id="74" creationId="{26056DDC-78E1-427C-B529-35E947BE74D9}"/>
          </ac:spMkLst>
        </pc:spChg>
        <pc:picChg chg="add mod">
          <ac:chgData name="Svetlana Chinyakova" userId="e7b508cc-b550-4b48-afd5-60743d2b4d52" providerId="ADAL" clId="{DB6519BD-247A-4C0D-941E-939E7E839E91}" dt="2021-11-02T12:42:05.922" v="1485" actId="1076"/>
          <ac:picMkLst>
            <pc:docMk/>
            <pc:sldMk cId="3135982005" sldId="1613"/>
            <ac:picMk id="4" creationId="{7727C4E8-C9E1-4242-8996-BE08C73BC962}"/>
          </ac:picMkLst>
        </pc:picChg>
      </pc:sldChg>
      <pc:sldChg chg="addSp delSp modSp add mod">
        <pc:chgData name="Svetlana Chinyakova" userId="e7b508cc-b550-4b48-afd5-60743d2b4d52" providerId="ADAL" clId="{DB6519BD-247A-4C0D-941E-939E7E839E91}" dt="2021-11-02T13:42:31.463" v="3268" actId="20577"/>
        <pc:sldMkLst>
          <pc:docMk/>
          <pc:sldMk cId="906360102" sldId="1614"/>
        </pc:sldMkLst>
        <pc:spChg chg="add mod">
          <ac:chgData name="Svetlana Chinyakova" userId="e7b508cc-b550-4b48-afd5-60743d2b4d52" providerId="ADAL" clId="{DB6519BD-247A-4C0D-941E-939E7E839E91}" dt="2021-11-02T13:42:31.463" v="3268" actId="20577"/>
          <ac:spMkLst>
            <pc:docMk/>
            <pc:sldMk cId="906360102" sldId="1614"/>
            <ac:spMk id="5" creationId="{6E6D1405-2560-4996-AA6D-B21B14671BBF}"/>
          </ac:spMkLst>
        </pc:spChg>
        <pc:spChg chg="mod">
          <ac:chgData name="Svetlana Chinyakova" userId="e7b508cc-b550-4b48-afd5-60743d2b4d52" providerId="ADAL" clId="{DB6519BD-247A-4C0D-941E-939E7E839E91}" dt="2021-11-02T12:42:37.098" v="1538" actId="14100"/>
          <ac:spMkLst>
            <pc:docMk/>
            <pc:sldMk cId="906360102" sldId="1614"/>
            <ac:spMk id="50" creationId="{0C132B39-6DF4-4B25-B838-63299C5A1998}"/>
          </ac:spMkLst>
        </pc:spChg>
        <pc:picChg chg="del">
          <ac:chgData name="Svetlana Chinyakova" userId="e7b508cc-b550-4b48-afd5-60743d2b4d52" providerId="ADAL" clId="{DB6519BD-247A-4C0D-941E-939E7E839E91}" dt="2021-11-02T11:52:39.509" v="103" actId="478"/>
          <ac:picMkLst>
            <pc:docMk/>
            <pc:sldMk cId="906360102" sldId="1614"/>
            <ac:picMk id="4" creationId="{7727C4E8-C9E1-4242-8996-BE08C73BC962}"/>
          </ac:picMkLst>
        </pc:picChg>
      </pc:sldChg>
      <pc:sldChg chg="modSp del mod">
        <pc:chgData name="Svetlana Chinyakova" userId="e7b508cc-b550-4b48-afd5-60743d2b4d52" providerId="ADAL" clId="{DB6519BD-247A-4C0D-941E-939E7E839E91}" dt="2021-11-02T11:47:52.972" v="8" actId="47"/>
        <pc:sldMkLst>
          <pc:docMk/>
          <pc:sldMk cId="1408734010" sldId="1614"/>
        </pc:sldMkLst>
        <pc:spChg chg="mod">
          <ac:chgData name="Svetlana Chinyakova" userId="e7b508cc-b550-4b48-afd5-60743d2b4d52" providerId="ADAL" clId="{DB6519BD-247A-4C0D-941E-939E7E839E91}" dt="2021-11-02T11:47:44.015" v="1" actId="1076"/>
          <ac:spMkLst>
            <pc:docMk/>
            <pc:sldMk cId="1408734010" sldId="1614"/>
            <ac:spMk id="27" creationId="{CFC3688C-3B5B-46EB-BACF-46CABB5EDD55}"/>
          </ac:spMkLst>
        </pc:spChg>
      </pc:sldChg>
      <pc:sldChg chg="del">
        <pc:chgData name="Svetlana Chinyakova" userId="e7b508cc-b550-4b48-afd5-60743d2b4d52" providerId="ADAL" clId="{DB6519BD-247A-4C0D-941E-939E7E839E91}" dt="2021-11-02T11:47:49.792" v="4" actId="47"/>
        <pc:sldMkLst>
          <pc:docMk/>
          <pc:sldMk cId="911509291" sldId="1615"/>
        </pc:sldMkLst>
      </pc:sldChg>
      <pc:sldChg chg="addSp delSp modSp add mod">
        <pc:chgData name="Svetlana Chinyakova" userId="e7b508cc-b550-4b48-afd5-60743d2b4d52" providerId="ADAL" clId="{DB6519BD-247A-4C0D-941E-939E7E839E91}" dt="2021-11-02T12:45:12.798" v="1645" actId="20577"/>
        <pc:sldMkLst>
          <pc:docMk/>
          <pc:sldMk cId="3583880399" sldId="1615"/>
        </pc:sldMkLst>
        <pc:spChg chg="del">
          <ac:chgData name="Svetlana Chinyakova" userId="e7b508cc-b550-4b48-afd5-60743d2b4d52" providerId="ADAL" clId="{DB6519BD-247A-4C0D-941E-939E7E839E91}" dt="2021-11-02T11:53:08.119" v="143" actId="478"/>
          <ac:spMkLst>
            <pc:docMk/>
            <pc:sldMk cId="3583880399" sldId="1615"/>
            <ac:spMk id="5" creationId="{6E6D1405-2560-4996-AA6D-B21B14671BBF}"/>
          </ac:spMkLst>
        </pc:spChg>
        <pc:spChg chg="mod">
          <ac:chgData name="Svetlana Chinyakova" userId="e7b508cc-b550-4b48-afd5-60743d2b4d52" providerId="ADAL" clId="{DB6519BD-247A-4C0D-941E-939E7E839E91}" dt="2021-11-02T12:45:12.798" v="1645" actId="20577"/>
          <ac:spMkLst>
            <pc:docMk/>
            <pc:sldMk cId="3583880399" sldId="1615"/>
            <ac:spMk id="50" creationId="{0C132B39-6DF4-4B25-B838-63299C5A1998}"/>
          </ac:spMkLst>
        </pc:spChg>
        <pc:picChg chg="add mod">
          <ac:chgData name="Svetlana Chinyakova" userId="e7b508cc-b550-4b48-afd5-60743d2b4d52" providerId="ADAL" clId="{DB6519BD-247A-4C0D-941E-939E7E839E91}" dt="2021-11-02T11:53:19.087" v="146" actId="1076"/>
          <ac:picMkLst>
            <pc:docMk/>
            <pc:sldMk cId="3583880399" sldId="1615"/>
            <ac:picMk id="4" creationId="{5094BF9A-63DE-4F5B-B7D0-EC2A49FDC31A}"/>
          </ac:picMkLst>
        </pc:picChg>
      </pc:sldChg>
      <pc:sldChg chg="del">
        <pc:chgData name="Svetlana Chinyakova" userId="e7b508cc-b550-4b48-afd5-60743d2b4d52" providerId="ADAL" clId="{DB6519BD-247A-4C0D-941E-939E7E839E91}" dt="2021-11-02T11:47:48.306" v="2" actId="47"/>
        <pc:sldMkLst>
          <pc:docMk/>
          <pc:sldMk cId="2262601331" sldId="1616"/>
        </pc:sldMkLst>
      </pc:sldChg>
      <pc:sldChg chg="addSp delSp modSp add mod">
        <pc:chgData name="Svetlana Chinyakova" userId="e7b508cc-b550-4b48-afd5-60743d2b4d52" providerId="ADAL" clId="{DB6519BD-247A-4C0D-941E-939E7E839E91}" dt="2021-11-02T13:45:28.307" v="3322" actId="948"/>
        <pc:sldMkLst>
          <pc:docMk/>
          <pc:sldMk cId="2533978413" sldId="1616"/>
        </pc:sldMkLst>
        <pc:spChg chg="add del mod">
          <ac:chgData name="Svetlana Chinyakova" userId="e7b508cc-b550-4b48-afd5-60743d2b4d52" providerId="ADAL" clId="{DB6519BD-247A-4C0D-941E-939E7E839E91}" dt="2021-11-02T12:43:41.783" v="1549" actId="478"/>
          <ac:spMkLst>
            <pc:docMk/>
            <pc:sldMk cId="2533978413" sldId="1616"/>
            <ac:spMk id="3" creationId="{AA233F09-AB00-4557-9900-3103CB8B7CD0}"/>
          </ac:spMkLst>
        </pc:spChg>
        <pc:spChg chg="add mod">
          <ac:chgData name="Svetlana Chinyakova" userId="e7b508cc-b550-4b48-afd5-60743d2b4d52" providerId="ADAL" clId="{DB6519BD-247A-4C0D-941E-939E7E839E91}" dt="2021-11-02T13:45:28.307" v="3322" actId="948"/>
          <ac:spMkLst>
            <pc:docMk/>
            <pc:sldMk cId="2533978413" sldId="1616"/>
            <ac:spMk id="5" creationId="{C57C18D1-743C-4DEC-AF1E-869059588A97}"/>
          </ac:spMkLst>
        </pc:spChg>
        <pc:spChg chg="add del mod">
          <ac:chgData name="Svetlana Chinyakova" userId="e7b508cc-b550-4b48-afd5-60743d2b4d52" providerId="ADAL" clId="{DB6519BD-247A-4C0D-941E-939E7E839E91}" dt="2021-11-02T13:24:07.347" v="2869" actId="478"/>
          <ac:spMkLst>
            <pc:docMk/>
            <pc:sldMk cId="2533978413" sldId="1616"/>
            <ac:spMk id="6" creationId="{D9D449AC-A82C-4C35-8F29-431416E1E6AB}"/>
          </ac:spMkLst>
        </pc:spChg>
        <pc:spChg chg="add mod">
          <ac:chgData name="Svetlana Chinyakova" userId="e7b508cc-b550-4b48-afd5-60743d2b4d52" providerId="ADAL" clId="{DB6519BD-247A-4C0D-941E-939E7E839E91}" dt="2021-11-02T12:43:51.355" v="1570" actId="20577"/>
          <ac:spMkLst>
            <pc:docMk/>
            <pc:sldMk cId="2533978413" sldId="1616"/>
            <ac:spMk id="9" creationId="{030145C7-C16F-44E2-A6C3-C8C343B9265E}"/>
          </ac:spMkLst>
        </pc:spChg>
        <pc:spChg chg="del mod">
          <ac:chgData name="Svetlana Chinyakova" userId="e7b508cc-b550-4b48-afd5-60743d2b4d52" providerId="ADAL" clId="{DB6519BD-247A-4C0D-941E-939E7E839E91}" dt="2021-11-02T12:43:38.763" v="1547" actId="478"/>
          <ac:spMkLst>
            <pc:docMk/>
            <pc:sldMk cId="2533978413" sldId="1616"/>
            <ac:spMk id="50" creationId="{0C132B39-6DF4-4B25-B838-63299C5A1998}"/>
          </ac:spMkLst>
        </pc:spChg>
        <pc:picChg chg="del">
          <ac:chgData name="Svetlana Chinyakova" userId="e7b508cc-b550-4b48-afd5-60743d2b4d52" providerId="ADAL" clId="{DB6519BD-247A-4C0D-941E-939E7E839E91}" dt="2021-11-02T11:53:33.230" v="167" actId="478"/>
          <ac:picMkLst>
            <pc:docMk/>
            <pc:sldMk cId="2533978413" sldId="1616"/>
            <ac:picMk id="4" creationId="{5094BF9A-63DE-4F5B-B7D0-EC2A49FDC31A}"/>
          </ac:picMkLst>
        </pc:picChg>
        <pc:picChg chg="add del mod">
          <ac:chgData name="Svetlana Chinyakova" userId="e7b508cc-b550-4b48-afd5-60743d2b4d52" providerId="ADAL" clId="{DB6519BD-247A-4C0D-941E-939E7E839E91}" dt="2021-11-02T13:24:06.023" v="2868" actId="478"/>
          <ac:picMkLst>
            <pc:docMk/>
            <pc:sldMk cId="2533978413" sldId="1616"/>
            <ac:picMk id="7" creationId="{F7327B86-C69A-457A-92EA-A49BFEA6A7DA}"/>
          </ac:picMkLst>
        </pc:picChg>
      </pc:sldChg>
      <pc:sldChg chg="del">
        <pc:chgData name="Svetlana Chinyakova" userId="e7b508cc-b550-4b48-afd5-60743d2b4d52" providerId="ADAL" clId="{DB6519BD-247A-4C0D-941E-939E7E839E91}" dt="2021-11-02T11:47:50.794" v="6" actId="47"/>
        <pc:sldMkLst>
          <pc:docMk/>
          <pc:sldMk cId="1075167396" sldId="1617"/>
        </pc:sldMkLst>
      </pc:sldChg>
      <pc:sldChg chg="addSp delSp modSp add mod">
        <pc:chgData name="Svetlana Chinyakova" userId="e7b508cc-b550-4b48-afd5-60743d2b4d52" providerId="ADAL" clId="{DB6519BD-247A-4C0D-941E-939E7E839E91}" dt="2021-11-02T13:49:39.693" v="3393" actId="20577"/>
        <pc:sldMkLst>
          <pc:docMk/>
          <pc:sldMk cId="3475801572" sldId="1617"/>
        </pc:sldMkLst>
        <pc:spChg chg="add del mod">
          <ac:chgData name="Svetlana Chinyakova" userId="e7b508cc-b550-4b48-afd5-60743d2b4d52" providerId="ADAL" clId="{DB6519BD-247A-4C0D-941E-939E7E839E91}" dt="2021-11-02T12:43:59.167" v="1573" actId="478"/>
          <ac:spMkLst>
            <pc:docMk/>
            <pc:sldMk cId="3475801572" sldId="1617"/>
            <ac:spMk id="3" creationId="{F02AC513-7F93-41D8-A219-67F06688518D}"/>
          </ac:spMkLst>
        </pc:spChg>
        <pc:spChg chg="del">
          <ac:chgData name="Svetlana Chinyakova" userId="e7b508cc-b550-4b48-afd5-60743d2b4d52" providerId="ADAL" clId="{DB6519BD-247A-4C0D-941E-939E7E839E91}" dt="2021-11-02T11:54:41.195" v="217" actId="478"/>
          <ac:spMkLst>
            <pc:docMk/>
            <pc:sldMk cId="3475801572" sldId="1617"/>
            <ac:spMk id="5" creationId="{C57C18D1-743C-4DEC-AF1E-869059588A97}"/>
          </ac:spMkLst>
        </pc:spChg>
        <pc:spChg chg="del">
          <ac:chgData name="Svetlana Chinyakova" userId="e7b508cc-b550-4b48-afd5-60743d2b4d52" providerId="ADAL" clId="{DB6519BD-247A-4C0D-941E-939E7E839E91}" dt="2021-11-02T11:54:43.054" v="219" actId="478"/>
          <ac:spMkLst>
            <pc:docMk/>
            <pc:sldMk cId="3475801572" sldId="1617"/>
            <ac:spMk id="6" creationId="{D9D449AC-A82C-4C35-8F29-431416E1E6AB}"/>
          </ac:spMkLst>
        </pc:spChg>
        <pc:spChg chg="add mod">
          <ac:chgData name="Svetlana Chinyakova" userId="e7b508cc-b550-4b48-afd5-60743d2b4d52" providerId="ADAL" clId="{DB6519BD-247A-4C0D-941E-939E7E839E91}" dt="2021-11-02T13:49:39.693" v="3393" actId="20577"/>
          <ac:spMkLst>
            <pc:docMk/>
            <pc:sldMk cId="3475801572" sldId="1617"/>
            <ac:spMk id="8" creationId="{2C756193-0BDC-4A90-809D-48CF1147A53C}"/>
          </ac:spMkLst>
        </pc:spChg>
        <pc:spChg chg="add mod">
          <ac:chgData name="Svetlana Chinyakova" userId="e7b508cc-b550-4b48-afd5-60743d2b4d52" providerId="ADAL" clId="{DB6519BD-247A-4C0D-941E-939E7E839E91}" dt="2021-11-02T12:44:04.526" v="1591" actId="20577"/>
          <ac:spMkLst>
            <pc:docMk/>
            <pc:sldMk cId="3475801572" sldId="1617"/>
            <ac:spMk id="9" creationId="{77B2E2E0-D72E-4B9F-9414-2110E4EB5D58}"/>
          </ac:spMkLst>
        </pc:spChg>
        <pc:spChg chg="del mod">
          <ac:chgData name="Svetlana Chinyakova" userId="e7b508cc-b550-4b48-afd5-60743d2b4d52" providerId="ADAL" clId="{DB6519BD-247A-4C0D-941E-939E7E839E91}" dt="2021-11-02T12:43:56.549" v="1571" actId="478"/>
          <ac:spMkLst>
            <pc:docMk/>
            <pc:sldMk cId="3475801572" sldId="1617"/>
            <ac:spMk id="50" creationId="{0C132B39-6DF4-4B25-B838-63299C5A1998}"/>
          </ac:spMkLst>
        </pc:spChg>
        <pc:picChg chg="del">
          <ac:chgData name="Svetlana Chinyakova" userId="e7b508cc-b550-4b48-afd5-60743d2b4d52" providerId="ADAL" clId="{DB6519BD-247A-4C0D-941E-939E7E839E91}" dt="2021-11-02T11:54:41.796" v="218" actId="478"/>
          <ac:picMkLst>
            <pc:docMk/>
            <pc:sldMk cId="3475801572" sldId="1617"/>
            <ac:picMk id="7" creationId="{F7327B86-C69A-457A-92EA-A49BFEA6A7DA}"/>
          </ac:picMkLst>
        </pc:picChg>
      </pc:sldChg>
      <pc:sldChg chg="del">
        <pc:chgData name="Svetlana Chinyakova" userId="e7b508cc-b550-4b48-afd5-60743d2b4d52" providerId="ADAL" clId="{DB6519BD-247A-4C0D-941E-939E7E839E91}" dt="2021-11-02T11:47:48.784" v="3" actId="47"/>
        <pc:sldMkLst>
          <pc:docMk/>
          <pc:sldMk cId="1639776448" sldId="1618"/>
        </pc:sldMkLst>
      </pc:sldChg>
      <pc:sldChg chg="addSp delSp modSp add mod modShow">
        <pc:chgData name="Svetlana Chinyakova" userId="e7b508cc-b550-4b48-afd5-60743d2b4d52" providerId="ADAL" clId="{DB6519BD-247A-4C0D-941E-939E7E839E91}" dt="2021-11-02T14:22:02.758" v="3394" actId="729"/>
        <pc:sldMkLst>
          <pc:docMk/>
          <pc:sldMk cId="2188124085" sldId="1618"/>
        </pc:sldMkLst>
        <pc:spChg chg="del mod">
          <ac:chgData name="Svetlana Chinyakova" userId="e7b508cc-b550-4b48-afd5-60743d2b4d52" providerId="ADAL" clId="{DB6519BD-247A-4C0D-941E-939E7E839E91}" dt="2021-11-02T11:55:08.937" v="242" actId="478"/>
          <ac:spMkLst>
            <pc:docMk/>
            <pc:sldMk cId="2188124085" sldId="1618"/>
            <ac:spMk id="8" creationId="{2C756193-0BDC-4A90-809D-48CF1147A53C}"/>
          </ac:spMkLst>
        </pc:spChg>
        <pc:spChg chg="mod">
          <ac:chgData name="Svetlana Chinyakova" userId="e7b508cc-b550-4b48-afd5-60743d2b4d52" providerId="ADAL" clId="{DB6519BD-247A-4C0D-941E-939E7E839E91}" dt="2021-11-02T12:45:31.845" v="1661" actId="20577"/>
          <ac:spMkLst>
            <pc:docMk/>
            <pc:sldMk cId="2188124085" sldId="1618"/>
            <ac:spMk id="50" creationId="{0C132B39-6DF4-4B25-B838-63299C5A1998}"/>
          </ac:spMkLst>
        </pc:spChg>
        <pc:graphicFrameChg chg="add mod modGraphic">
          <ac:chgData name="Svetlana Chinyakova" userId="e7b508cc-b550-4b48-afd5-60743d2b4d52" providerId="ADAL" clId="{DB6519BD-247A-4C0D-941E-939E7E839E91}" dt="2021-11-02T13:32:45.619" v="3138" actId="14734"/>
          <ac:graphicFrameMkLst>
            <pc:docMk/>
            <pc:sldMk cId="2188124085" sldId="1618"/>
            <ac:graphicFrameMk id="4" creationId="{EA5410E8-E0C5-4756-BB68-924241C46751}"/>
          </ac:graphicFrameMkLst>
        </pc:graphicFrameChg>
      </pc:sldChg>
      <pc:sldChg chg="addSp delSp modSp add mod setBg setClrOvrMap">
        <pc:chgData name="Svetlana Chinyakova" userId="e7b508cc-b550-4b48-afd5-60743d2b4d52" providerId="ADAL" clId="{DB6519BD-247A-4C0D-941E-939E7E839E91}" dt="2021-11-02T13:36:37.829" v="3228" actId="14100"/>
        <pc:sldMkLst>
          <pc:docMk/>
          <pc:sldMk cId="1579556231" sldId="1619"/>
        </pc:sldMkLst>
        <pc:spChg chg="add del mod">
          <ac:chgData name="Svetlana Chinyakova" userId="e7b508cc-b550-4b48-afd5-60743d2b4d52" providerId="ADAL" clId="{DB6519BD-247A-4C0D-941E-939E7E839E91}" dt="2021-11-02T12:15:28.932" v="1320" actId="478"/>
          <ac:spMkLst>
            <pc:docMk/>
            <pc:sldMk cId="1579556231" sldId="1619"/>
            <ac:spMk id="14" creationId="{B4551C49-133E-4D7F-9521-03200BCAFE80}"/>
          </ac:spMkLst>
        </pc:spChg>
        <pc:spChg chg="add del">
          <ac:chgData name="Svetlana Chinyakova" userId="e7b508cc-b550-4b48-afd5-60743d2b4d52" providerId="ADAL" clId="{DB6519BD-247A-4C0D-941E-939E7E839E91}" dt="2021-11-02T12:16:23.419" v="1322" actId="11529"/>
          <ac:spMkLst>
            <pc:docMk/>
            <pc:sldMk cId="1579556231" sldId="1619"/>
            <ac:spMk id="15" creationId="{F851CD6A-3E87-43FA-A089-E2169DE5084B}"/>
          </ac:spMkLst>
        </pc:spChg>
        <pc:spChg chg="add del mod ord">
          <ac:chgData name="Svetlana Chinyakova" userId="e7b508cc-b550-4b48-afd5-60743d2b4d52" providerId="ADAL" clId="{DB6519BD-247A-4C0D-941E-939E7E839E91}" dt="2021-11-02T12:28:12.921" v="1385" actId="478"/>
          <ac:spMkLst>
            <pc:docMk/>
            <pc:sldMk cId="1579556231" sldId="1619"/>
            <ac:spMk id="16" creationId="{8CF795D5-5783-4C76-A219-EAAD284165C3}"/>
          </ac:spMkLst>
        </pc:spChg>
        <pc:spChg chg="mod ord">
          <ac:chgData name="Svetlana Chinyakova" userId="e7b508cc-b550-4b48-afd5-60743d2b4d52" providerId="ADAL" clId="{DB6519BD-247A-4C0D-941E-939E7E839E91}" dt="2021-11-02T12:08:14.313" v="336" actId="2711"/>
          <ac:spMkLst>
            <pc:docMk/>
            <pc:sldMk cId="1579556231" sldId="1619"/>
            <ac:spMk id="50" creationId="{0C132B39-6DF4-4B25-B838-63299C5A1998}"/>
          </ac:spMkLst>
        </pc:spChg>
        <pc:spChg chg="add del">
          <ac:chgData name="Svetlana Chinyakova" userId="e7b508cc-b550-4b48-afd5-60743d2b4d52" providerId="ADAL" clId="{DB6519BD-247A-4C0D-941E-939E7E839E91}" dt="2021-11-02T12:05:01.320" v="269" actId="26606"/>
          <ac:spMkLst>
            <pc:docMk/>
            <pc:sldMk cId="1579556231" sldId="1619"/>
            <ac:spMk id="52" creationId="{33E72FA3-BD00-444A-AD9B-E6C3D069CDE3}"/>
          </ac:spMkLst>
        </pc:spChg>
        <pc:spChg chg="add del">
          <ac:chgData name="Svetlana Chinyakova" userId="e7b508cc-b550-4b48-afd5-60743d2b4d52" providerId="ADAL" clId="{DB6519BD-247A-4C0D-941E-939E7E839E91}" dt="2021-11-02T12:04:58.567" v="268" actId="26606"/>
          <ac:spMkLst>
            <pc:docMk/>
            <pc:sldMk cId="1579556231" sldId="1619"/>
            <ac:spMk id="54" creationId="{26882C51-76F9-4F99-997D-31FA6242A805}"/>
          </ac:spMkLst>
        </pc:spChg>
        <pc:spChg chg="add del">
          <ac:chgData name="Svetlana Chinyakova" userId="e7b508cc-b550-4b48-afd5-60743d2b4d52" providerId="ADAL" clId="{DB6519BD-247A-4C0D-941E-939E7E839E91}" dt="2021-11-02T12:04:14.173" v="257" actId="26606"/>
          <ac:spMkLst>
            <pc:docMk/>
            <pc:sldMk cId="1579556231" sldId="1619"/>
            <ac:spMk id="55" creationId="{33E72FA3-BD00-444A-AD9B-E6C3D069CDE3}"/>
          </ac:spMkLst>
        </pc:spChg>
        <pc:spChg chg="add del">
          <ac:chgData name="Svetlana Chinyakova" userId="e7b508cc-b550-4b48-afd5-60743d2b4d52" providerId="ADAL" clId="{DB6519BD-247A-4C0D-941E-939E7E839E91}" dt="2021-11-02T12:04:58.567" v="268" actId="26606"/>
          <ac:spMkLst>
            <pc:docMk/>
            <pc:sldMk cId="1579556231" sldId="1619"/>
            <ac:spMk id="56" creationId="{61FFFC16-86E2-4B9A-BC6D-213DC2654765}"/>
          </ac:spMkLst>
        </pc:spChg>
        <pc:spChg chg="add del">
          <ac:chgData name="Svetlana Chinyakova" userId="e7b508cc-b550-4b48-afd5-60743d2b4d52" providerId="ADAL" clId="{DB6519BD-247A-4C0D-941E-939E7E839E91}" dt="2021-11-02T12:04:18.947" v="259" actId="26606"/>
          <ac:spMkLst>
            <pc:docMk/>
            <pc:sldMk cId="1579556231" sldId="1619"/>
            <ac:spMk id="57" creationId="{F6E384F5-137A-40B1-97F0-694CC6ECD59C}"/>
          </ac:spMkLst>
        </pc:spChg>
        <pc:spChg chg="add del">
          <ac:chgData name="Svetlana Chinyakova" userId="e7b508cc-b550-4b48-afd5-60743d2b4d52" providerId="ADAL" clId="{DB6519BD-247A-4C0D-941E-939E7E839E91}" dt="2021-11-02T12:04:18.947" v="259" actId="26606"/>
          <ac:spMkLst>
            <pc:docMk/>
            <pc:sldMk cId="1579556231" sldId="1619"/>
            <ac:spMk id="58" creationId="{C20267F5-D4E6-477A-A590-81F2ABD1B862}"/>
          </ac:spMkLst>
        </pc:spChg>
        <pc:spChg chg="add del">
          <ac:chgData name="Svetlana Chinyakova" userId="e7b508cc-b550-4b48-afd5-60743d2b4d52" providerId="ADAL" clId="{DB6519BD-247A-4C0D-941E-939E7E839E91}" dt="2021-11-02T12:04:18.947" v="259" actId="26606"/>
          <ac:spMkLst>
            <pc:docMk/>
            <pc:sldMk cId="1579556231" sldId="1619"/>
            <ac:spMk id="59" creationId="{9DBC4630-03DA-474F-BBCB-BA3AE6B317A4}"/>
          </ac:spMkLst>
        </pc:spChg>
        <pc:spChg chg="add del">
          <ac:chgData name="Svetlana Chinyakova" userId="e7b508cc-b550-4b48-afd5-60743d2b4d52" providerId="ADAL" clId="{DB6519BD-247A-4C0D-941E-939E7E839E91}" dt="2021-11-02T12:04:58.567" v="268" actId="26606"/>
          <ac:spMkLst>
            <pc:docMk/>
            <pc:sldMk cId="1579556231" sldId="1619"/>
            <ac:spMk id="60" creationId="{DD3524E0-C87C-4F38-9FC7-E969C15A7906}"/>
          </ac:spMkLst>
        </pc:spChg>
        <pc:spChg chg="add del">
          <ac:chgData name="Svetlana Chinyakova" userId="e7b508cc-b550-4b48-afd5-60743d2b4d52" providerId="ADAL" clId="{DB6519BD-247A-4C0D-941E-939E7E839E91}" dt="2021-11-02T12:04:18.947" v="259" actId="26606"/>
          <ac:spMkLst>
            <pc:docMk/>
            <pc:sldMk cId="1579556231" sldId="1619"/>
            <ac:spMk id="61" creationId="{DB6FE6A8-3E05-4C40-9190-B19BFD524416}"/>
          </ac:spMkLst>
        </pc:spChg>
        <pc:spChg chg="add del">
          <ac:chgData name="Svetlana Chinyakova" userId="e7b508cc-b550-4b48-afd5-60743d2b4d52" providerId="ADAL" clId="{DB6519BD-247A-4C0D-941E-939E7E839E91}" dt="2021-11-02T12:04:58.567" v="268" actId="26606"/>
          <ac:spMkLst>
            <pc:docMk/>
            <pc:sldMk cId="1579556231" sldId="1619"/>
            <ac:spMk id="62" creationId="{F1ED1DF4-DDDE-4464-8ABC-ED1F633CCEC1}"/>
          </ac:spMkLst>
        </pc:spChg>
        <pc:spChg chg="add del">
          <ac:chgData name="Svetlana Chinyakova" userId="e7b508cc-b550-4b48-afd5-60743d2b4d52" providerId="ADAL" clId="{DB6519BD-247A-4C0D-941E-939E7E839E91}" dt="2021-11-02T12:04:18.947" v="259" actId="26606"/>
          <ac:spMkLst>
            <pc:docMk/>
            <pc:sldMk cId="1579556231" sldId="1619"/>
            <ac:spMk id="63" creationId="{38315451-BA4E-4F56-BA8A-9CCCA5A0DC22}"/>
          </ac:spMkLst>
        </pc:spChg>
        <pc:spChg chg="add del">
          <ac:chgData name="Svetlana Chinyakova" userId="e7b508cc-b550-4b48-afd5-60743d2b4d52" providerId="ADAL" clId="{DB6519BD-247A-4C0D-941E-939E7E839E91}" dt="2021-11-02T12:04:58.567" v="268" actId="26606"/>
          <ac:spMkLst>
            <pc:docMk/>
            <pc:sldMk cId="1579556231" sldId="1619"/>
            <ac:spMk id="64" creationId="{E7E01BF7-4F45-4B6D-82BF-5A5DB30A627B}"/>
          </ac:spMkLst>
        </pc:spChg>
        <pc:spChg chg="add del">
          <ac:chgData name="Svetlana Chinyakova" userId="e7b508cc-b550-4b48-afd5-60743d2b4d52" providerId="ADAL" clId="{DB6519BD-247A-4C0D-941E-939E7E839E91}" dt="2021-11-02T12:04:18.947" v="259" actId="26606"/>
          <ac:spMkLst>
            <pc:docMk/>
            <pc:sldMk cId="1579556231" sldId="1619"/>
            <ac:spMk id="65" creationId="{5665E03E-3504-4366-BFC7-0CDEDC637069}"/>
          </ac:spMkLst>
        </pc:spChg>
        <pc:spChg chg="add del">
          <ac:chgData name="Svetlana Chinyakova" userId="e7b508cc-b550-4b48-afd5-60743d2b4d52" providerId="ADAL" clId="{DB6519BD-247A-4C0D-941E-939E7E839E91}" dt="2021-11-02T12:04:58.567" v="268" actId="26606"/>
          <ac:spMkLst>
            <pc:docMk/>
            <pc:sldMk cId="1579556231" sldId="1619"/>
            <ac:spMk id="66" creationId="{F2FC5C7B-261A-4268-BA85-C29488A8BED3}"/>
          </ac:spMkLst>
        </pc:spChg>
        <pc:spChg chg="add del">
          <ac:chgData name="Svetlana Chinyakova" userId="e7b508cc-b550-4b48-afd5-60743d2b4d52" providerId="ADAL" clId="{DB6519BD-247A-4C0D-941E-939E7E839E91}" dt="2021-11-02T12:04:18.947" v="259" actId="26606"/>
          <ac:spMkLst>
            <pc:docMk/>
            <pc:sldMk cId="1579556231" sldId="1619"/>
            <ac:spMk id="67" creationId="{78418A25-6EAC-4140-BFE6-284E1925B5EE}"/>
          </ac:spMkLst>
        </pc:spChg>
        <pc:spChg chg="add del">
          <ac:chgData name="Svetlana Chinyakova" userId="e7b508cc-b550-4b48-afd5-60743d2b4d52" providerId="ADAL" clId="{DB6519BD-247A-4C0D-941E-939E7E839E91}" dt="2021-11-02T12:04:58.567" v="268" actId="26606"/>
          <ac:spMkLst>
            <pc:docMk/>
            <pc:sldMk cId="1579556231" sldId="1619"/>
            <ac:spMk id="68" creationId="{5CB4E315-91F2-4710-B866-B119037ED97C}"/>
          </ac:spMkLst>
        </pc:spChg>
        <pc:spChg chg="add del">
          <ac:chgData name="Svetlana Chinyakova" userId="e7b508cc-b550-4b48-afd5-60743d2b4d52" providerId="ADAL" clId="{DB6519BD-247A-4C0D-941E-939E7E839E91}" dt="2021-11-02T12:04:18.947" v="259" actId="26606"/>
          <ac:spMkLst>
            <pc:docMk/>
            <pc:sldMk cId="1579556231" sldId="1619"/>
            <ac:spMk id="69" creationId="{A9A95DA0-8F7C-4AB7-B890-22075705D2D3}"/>
          </ac:spMkLst>
        </pc:spChg>
        <pc:spChg chg="add del">
          <ac:chgData name="Svetlana Chinyakova" userId="e7b508cc-b550-4b48-afd5-60743d2b4d52" providerId="ADAL" clId="{DB6519BD-247A-4C0D-941E-939E7E839E91}" dt="2021-11-02T12:04:58.567" v="268" actId="26606"/>
          <ac:spMkLst>
            <pc:docMk/>
            <pc:sldMk cId="1579556231" sldId="1619"/>
            <ac:spMk id="70" creationId="{569BABC0-B0CC-4E7B-838A-F6E644779E18}"/>
          </ac:spMkLst>
        </pc:spChg>
        <pc:spChg chg="add del">
          <ac:chgData name="Svetlana Chinyakova" userId="e7b508cc-b550-4b48-afd5-60743d2b4d52" providerId="ADAL" clId="{DB6519BD-247A-4C0D-941E-939E7E839E91}" dt="2021-11-02T12:04:18.947" v="259" actId="26606"/>
          <ac:spMkLst>
            <pc:docMk/>
            <pc:sldMk cId="1579556231" sldId="1619"/>
            <ac:spMk id="71" creationId="{6B9D64DB-4D5C-4A91-B45F-F301E3174F9F}"/>
          </ac:spMkLst>
        </pc:spChg>
        <pc:spChg chg="add del">
          <ac:chgData name="Svetlana Chinyakova" userId="e7b508cc-b550-4b48-afd5-60743d2b4d52" providerId="ADAL" clId="{DB6519BD-247A-4C0D-941E-939E7E839E91}" dt="2021-11-02T12:04:58.567" v="268" actId="26606"/>
          <ac:spMkLst>
            <pc:docMk/>
            <pc:sldMk cId="1579556231" sldId="1619"/>
            <ac:spMk id="72" creationId="{DCBE1B01-A27C-45C2-ADA4-AA13C3AC1F6A}"/>
          </ac:spMkLst>
        </pc:spChg>
        <pc:spChg chg="add del">
          <ac:chgData name="Svetlana Chinyakova" userId="e7b508cc-b550-4b48-afd5-60743d2b4d52" providerId="ADAL" clId="{DB6519BD-247A-4C0D-941E-939E7E839E91}" dt="2021-11-02T12:04:18.947" v="259" actId="26606"/>
          <ac:spMkLst>
            <pc:docMk/>
            <pc:sldMk cId="1579556231" sldId="1619"/>
            <ac:spMk id="73" creationId="{E2193FF3-0731-4CB1-A0ED-1F3321A42090}"/>
          </ac:spMkLst>
        </pc:spChg>
        <pc:spChg chg="del">
          <ac:chgData name="Svetlana Chinyakova" userId="e7b508cc-b550-4b48-afd5-60743d2b4d52" providerId="ADAL" clId="{DB6519BD-247A-4C0D-941E-939E7E839E91}" dt="2021-11-02T11:56:22.736" v="247" actId="478"/>
          <ac:spMkLst>
            <pc:docMk/>
            <pc:sldMk cId="1579556231" sldId="1619"/>
            <ac:spMk id="74" creationId="{26056DDC-78E1-427C-B529-35E947BE74D9}"/>
          </ac:spMkLst>
        </pc:spChg>
        <pc:spChg chg="add del">
          <ac:chgData name="Svetlana Chinyakova" userId="e7b508cc-b550-4b48-afd5-60743d2b4d52" providerId="ADAL" clId="{DB6519BD-247A-4C0D-941E-939E7E839E91}" dt="2021-11-02T12:04:18.947" v="259" actId="26606"/>
          <ac:spMkLst>
            <pc:docMk/>
            <pc:sldMk cId="1579556231" sldId="1619"/>
            <ac:spMk id="75" creationId="{CB14CE1B-4BC5-4EF2-BE3D-05E4F580B3DB}"/>
          </ac:spMkLst>
        </pc:spChg>
        <pc:spChg chg="add del">
          <ac:chgData name="Svetlana Chinyakova" userId="e7b508cc-b550-4b48-afd5-60743d2b4d52" providerId="ADAL" clId="{DB6519BD-247A-4C0D-941E-939E7E839E91}" dt="2021-11-02T12:04:58.567" v="268" actId="26606"/>
          <ac:spMkLst>
            <pc:docMk/>
            <pc:sldMk cId="1579556231" sldId="1619"/>
            <ac:spMk id="76" creationId="{BE7E1DAA-43FB-4446-A354-9283DE6686C8}"/>
          </ac:spMkLst>
        </pc:spChg>
        <pc:spChg chg="add del">
          <ac:chgData name="Svetlana Chinyakova" userId="e7b508cc-b550-4b48-afd5-60743d2b4d52" providerId="ADAL" clId="{DB6519BD-247A-4C0D-941E-939E7E839E91}" dt="2021-11-02T12:04:18.947" v="259" actId="26606"/>
          <ac:spMkLst>
            <pc:docMk/>
            <pc:sldMk cId="1579556231" sldId="1619"/>
            <ac:spMk id="77" creationId="{A1CCC4E2-0E38-41AA-A1C5-DBB03438714F}"/>
          </ac:spMkLst>
        </pc:spChg>
        <pc:spChg chg="add del">
          <ac:chgData name="Svetlana Chinyakova" userId="e7b508cc-b550-4b48-afd5-60743d2b4d52" providerId="ADAL" clId="{DB6519BD-247A-4C0D-941E-939E7E839E91}" dt="2021-11-02T12:04:58.567" v="268" actId="26606"/>
          <ac:spMkLst>
            <pc:docMk/>
            <pc:sldMk cId="1579556231" sldId="1619"/>
            <ac:spMk id="78" creationId="{F6FE5468-759E-4E83-828A-5587C7F58873}"/>
          </ac:spMkLst>
        </pc:spChg>
        <pc:spChg chg="add del">
          <ac:chgData name="Svetlana Chinyakova" userId="e7b508cc-b550-4b48-afd5-60743d2b4d52" providerId="ADAL" clId="{DB6519BD-247A-4C0D-941E-939E7E839E91}" dt="2021-11-02T12:04:29.372" v="261" actId="26606"/>
          <ac:spMkLst>
            <pc:docMk/>
            <pc:sldMk cId="1579556231" sldId="1619"/>
            <ac:spMk id="79" creationId="{A5A17FC0-D416-4C8B-A9E6-5924D352B986}"/>
          </ac:spMkLst>
        </pc:spChg>
        <pc:spChg chg="add del">
          <ac:chgData name="Svetlana Chinyakova" userId="e7b508cc-b550-4b48-afd5-60743d2b4d52" providerId="ADAL" clId="{DB6519BD-247A-4C0D-941E-939E7E839E91}" dt="2021-11-02T12:04:58.567" v="268" actId="26606"/>
          <ac:spMkLst>
            <pc:docMk/>
            <pc:sldMk cId="1579556231" sldId="1619"/>
            <ac:spMk id="85" creationId="{99FE99BC-5F7D-47C3-AA1E-16D7DBDBD18F}"/>
          </ac:spMkLst>
        </pc:spChg>
        <pc:spChg chg="add del">
          <ac:chgData name="Svetlana Chinyakova" userId="e7b508cc-b550-4b48-afd5-60743d2b4d52" providerId="ADAL" clId="{DB6519BD-247A-4C0D-941E-939E7E839E91}" dt="2021-11-02T12:04:58.567" v="268" actId="26606"/>
          <ac:spMkLst>
            <pc:docMk/>
            <pc:sldMk cId="1579556231" sldId="1619"/>
            <ac:spMk id="89" creationId="{27400BAF-FCE6-4296-8A0E-9B595ADC09A4}"/>
          </ac:spMkLst>
        </pc:spChg>
        <pc:spChg chg="add del">
          <ac:chgData name="Svetlana Chinyakova" userId="e7b508cc-b550-4b48-afd5-60743d2b4d52" providerId="ADAL" clId="{DB6519BD-247A-4C0D-941E-939E7E839E91}" dt="2021-11-02T12:07:15.549" v="305" actId="26606"/>
          <ac:spMkLst>
            <pc:docMk/>
            <pc:sldMk cId="1579556231" sldId="1619"/>
            <ac:spMk id="90" creationId="{7AE95D8F-9825-4222-8846-E3461598CC62}"/>
          </ac:spMkLst>
        </pc:spChg>
        <pc:spChg chg="add mod">
          <ac:chgData name="Svetlana Chinyakova" userId="e7b508cc-b550-4b48-afd5-60743d2b4d52" providerId="ADAL" clId="{DB6519BD-247A-4C0D-941E-939E7E839E91}" dt="2021-11-02T13:15:58.103" v="2863" actId="1037"/>
          <ac:spMkLst>
            <pc:docMk/>
            <pc:sldMk cId="1579556231" sldId="1619"/>
            <ac:spMk id="94" creationId="{5A090A62-8715-4D86-B928-F8C0888D46F7}"/>
          </ac:spMkLst>
        </pc:spChg>
        <pc:spChg chg="add del">
          <ac:chgData name="Svetlana Chinyakova" userId="e7b508cc-b550-4b48-afd5-60743d2b4d52" providerId="ADAL" clId="{DB6519BD-247A-4C0D-941E-939E7E839E91}" dt="2021-11-02T12:07:16.034" v="307" actId="26606"/>
          <ac:spMkLst>
            <pc:docMk/>
            <pc:sldMk cId="1579556231" sldId="1619"/>
            <ac:spMk id="95" creationId="{4845A0EE-C4C8-4AE1-B3C6-1261368AC036}"/>
          </ac:spMkLst>
        </pc:spChg>
        <pc:spChg chg="add mod">
          <ac:chgData name="Svetlana Chinyakova" userId="e7b508cc-b550-4b48-afd5-60743d2b4d52" providerId="ADAL" clId="{DB6519BD-247A-4C0D-941E-939E7E839E91}" dt="2021-11-02T13:15:58.103" v="2863" actId="1037"/>
          <ac:spMkLst>
            <pc:docMk/>
            <pc:sldMk cId="1579556231" sldId="1619"/>
            <ac:spMk id="96" creationId="{83318901-16B9-44F0-A185-697A6EA7083B}"/>
          </ac:spMkLst>
        </pc:spChg>
        <pc:spChg chg="add del">
          <ac:chgData name="Svetlana Chinyakova" userId="e7b508cc-b550-4b48-afd5-60743d2b4d52" providerId="ADAL" clId="{DB6519BD-247A-4C0D-941E-939E7E839E91}" dt="2021-11-02T12:07:19.510" v="309" actId="26606"/>
          <ac:spMkLst>
            <pc:docMk/>
            <pc:sldMk cId="1579556231" sldId="1619"/>
            <ac:spMk id="97" creationId="{91F55C5D-1648-4BE3-932D-8CADBF3F6736}"/>
          </ac:spMkLst>
        </pc:spChg>
        <pc:spChg chg="add del">
          <ac:chgData name="Svetlana Chinyakova" userId="e7b508cc-b550-4b48-afd5-60743d2b4d52" providerId="ADAL" clId="{DB6519BD-247A-4C0D-941E-939E7E839E91}" dt="2021-11-02T12:07:19.510" v="309" actId="26606"/>
          <ac:spMkLst>
            <pc:docMk/>
            <pc:sldMk cId="1579556231" sldId="1619"/>
            <ac:spMk id="98" creationId="{A38E1331-B5A6-44BE-BF4E-EE6C2FD2A242}"/>
          </ac:spMkLst>
        </pc:spChg>
        <pc:spChg chg="add mod">
          <ac:chgData name="Svetlana Chinyakova" userId="e7b508cc-b550-4b48-afd5-60743d2b4d52" providerId="ADAL" clId="{DB6519BD-247A-4C0D-941E-939E7E839E91}" dt="2021-11-02T12:17:19.311" v="1334" actId="1076"/>
          <ac:spMkLst>
            <pc:docMk/>
            <pc:sldMk cId="1579556231" sldId="1619"/>
            <ac:spMk id="99" creationId="{B2C21872-B658-4D0E-A7ED-69325E1AFA01}"/>
          </ac:spMkLst>
        </pc:spChg>
        <pc:spChg chg="add mod">
          <ac:chgData name="Svetlana Chinyakova" userId="e7b508cc-b550-4b48-afd5-60743d2b4d52" providerId="ADAL" clId="{DB6519BD-247A-4C0D-941E-939E7E839E91}" dt="2021-11-02T13:36:37.829" v="3228" actId="14100"/>
          <ac:spMkLst>
            <pc:docMk/>
            <pc:sldMk cId="1579556231" sldId="1619"/>
            <ac:spMk id="100" creationId="{E01E8DC3-26B5-4B1F-B7E5-B6C30F393AD5}"/>
          </ac:spMkLst>
        </pc:spChg>
        <pc:spChg chg="add mod">
          <ac:chgData name="Svetlana Chinyakova" userId="e7b508cc-b550-4b48-afd5-60743d2b4d52" providerId="ADAL" clId="{DB6519BD-247A-4C0D-941E-939E7E839E91}" dt="2021-11-02T13:15:58.103" v="2863" actId="1037"/>
          <ac:spMkLst>
            <pc:docMk/>
            <pc:sldMk cId="1579556231" sldId="1619"/>
            <ac:spMk id="101" creationId="{75BDCA32-3B02-4856-A71E-8CC32564232A}"/>
          </ac:spMkLst>
        </pc:spChg>
        <pc:spChg chg="add mod">
          <ac:chgData name="Svetlana Chinyakova" userId="e7b508cc-b550-4b48-afd5-60743d2b4d52" providerId="ADAL" clId="{DB6519BD-247A-4C0D-941E-939E7E839E91}" dt="2021-11-02T13:15:58.103" v="2863" actId="1037"/>
          <ac:spMkLst>
            <pc:docMk/>
            <pc:sldMk cId="1579556231" sldId="1619"/>
            <ac:spMk id="102" creationId="{221E3DBE-BF5E-4B1A-9072-849E1F3EF2BD}"/>
          </ac:spMkLst>
        </pc:spChg>
        <pc:spChg chg="add mod">
          <ac:chgData name="Svetlana Chinyakova" userId="e7b508cc-b550-4b48-afd5-60743d2b4d52" providerId="ADAL" clId="{DB6519BD-247A-4C0D-941E-939E7E839E91}" dt="2021-11-02T12:17:42.466" v="1341" actId="1076"/>
          <ac:spMkLst>
            <pc:docMk/>
            <pc:sldMk cId="1579556231" sldId="1619"/>
            <ac:spMk id="103" creationId="{44751CB8-B9E3-4A80-8D85-C51634ECE645}"/>
          </ac:spMkLst>
        </pc:spChg>
        <pc:spChg chg="add mod">
          <ac:chgData name="Svetlana Chinyakova" userId="e7b508cc-b550-4b48-afd5-60743d2b4d52" providerId="ADAL" clId="{DB6519BD-247A-4C0D-941E-939E7E839E91}" dt="2021-11-02T13:36:22.140" v="3227" actId="1076"/>
          <ac:spMkLst>
            <pc:docMk/>
            <pc:sldMk cId="1579556231" sldId="1619"/>
            <ac:spMk id="104" creationId="{D70556D0-0B51-4897-898E-75CBFF72AADC}"/>
          </ac:spMkLst>
        </pc:spChg>
        <pc:spChg chg="add mod ord">
          <ac:chgData name="Svetlana Chinyakova" userId="e7b508cc-b550-4b48-afd5-60743d2b4d52" providerId="ADAL" clId="{DB6519BD-247A-4C0D-941E-939E7E839E91}" dt="2021-11-02T12:28:30.183" v="1393" actId="1076"/>
          <ac:spMkLst>
            <pc:docMk/>
            <pc:sldMk cId="1579556231" sldId="1619"/>
            <ac:spMk id="105" creationId="{FF7EB567-5424-40CE-9AD9-F9AA184F8867}"/>
          </ac:spMkLst>
        </pc:spChg>
        <pc:spChg chg="add del mod">
          <ac:chgData name="Svetlana Chinyakova" userId="e7b508cc-b550-4b48-afd5-60743d2b4d52" providerId="ADAL" clId="{DB6519BD-247A-4C0D-941E-939E7E839E91}" dt="2021-11-02T12:28:10.497" v="1382" actId="478"/>
          <ac:spMkLst>
            <pc:docMk/>
            <pc:sldMk cId="1579556231" sldId="1619"/>
            <ac:spMk id="107" creationId="{FE649E80-4B08-4E0D-A97A-3AA5FE64CC8B}"/>
          </ac:spMkLst>
        </pc:spChg>
        <pc:spChg chg="add del mod">
          <ac:chgData name="Svetlana Chinyakova" userId="e7b508cc-b550-4b48-afd5-60743d2b4d52" providerId="ADAL" clId="{DB6519BD-247A-4C0D-941E-939E7E839E91}" dt="2021-11-02T12:28:11.014" v="1383" actId="478"/>
          <ac:spMkLst>
            <pc:docMk/>
            <pc:sldMk cId="1579556231" sldId="1619"/>
            <ac:spMk id="108" creationId="{D9B20237-98ED-4C0E-85AF-200609DBEBB2}"/>
          </ac:spMkLst>
        </pc:spChg>
        <pc:spChg chg="add mod ord">
          <ac:chgData name="Svetlana Chinyakova" userId="e7b508cc-b550-4b48-afd5-60743d2b4d52" providerId="ADAL" clId="{DB6519BD-247A-4C0D-941E-939E7E839E91}" dt="2021-11-02T13:15:58.103" v="2863" actId="1037"/>
          <ac:spMkLst>
            <pc:docMk/>
            <pc:sldMk cId="1579556231" sldId="1619"/>
            <ac:spMk id="109" creationId="{9E3353A7-6114-4191-8C44-101FC1E8C81C}"/>
          </ac:spMkLst>
        </pc:spChg>
        <pc:spChg chg="add mod ord">
          <ac:chgData name="Svetlana Chinyakova" userId="e7b508cc-b550-4b48-afd5-60743d2b4d52" providerId="ADAL" clId="{DB6519BD-247A-4C0D-941E-939E7E839E91}" dt="2021-11-02T12:29:20.722" v="1410" actId="167"/>
          <ac:spMkLst>
            <pc:docMk/>
            <pc:sldMk cId="1579556231" sldId="1619"/>
            <ac:spMk id="110" creationId="{8FB0E1AE-728C-448F-8D4C-45B9E1801B86}"/>
          </ac:spMkLst>
        </pc:spChg>
        <pc:spChg chg="add mod ord">
          <ac:chgData name="Svetlana Chinyakova" userId="e7b508cc-b550-4b48-afd5-60743d2b4d52" providerId="ADAL" clId="{DB6519BD-247A-4C0D-941E-939E7E839E91}" dt="2021-11-02T13:15:58.103" v="2863" actId="1037"/>
          <ac:spMkLst>
            <pc:docMk/>
            <pc:sldMk cId="1579556231" sldId="1619"/>
            <ac:spMk id="111" creationId="{F8AEF9DA-556D-434B-A1CD-72A00FDBF7DE}"/>
          </ac:spMkLst>
        </pc:spChg>
        <pc:spChg chg="add mod">
          <ac:chgData name="Svetlana Chinyakova" userId="e7b508cc-b550-4b48-afd5-60743d2b4d52" providerId="ADAL" clId="{DB6519BD-247A-4C0D-941E-939E7E839E91}" dt="2021-11-02T13:15:41.998" v="2844" actId="20577"/>
          <ac:spMkLst>
            <pc:docMk/>
            <pc:sldMk cId="1579556231" sldId="1619"/>
            <ac:spMk id="113" creationId="{6BC90D1E-C1A0-49D6-B858-62937AA51125}"/>
          </ac:spMkLst>
        </pc:spChg>
        <pc:picChg chg="add mod ord">
          <ac:chgData name="Svetlana Chinyakova" userId="e7b508cc-b550-4b48-afd5-60743d2b4d52" providerId="ADAL" clId="{DB6519BD-247A-4C0D-941E-939E7E839E91}" dt="2021-11-02T13:15:58.103" v="2863" actId="1037"/>
          <ac:picMkLst>
            <pc:docMk/>
            <pc:sldMk cId="1579556231" sldId="1619"/>
            <ac:picMk id="3" creationId="{7471CD18-8D59-40AE-B1FD-50CC2615E954}"/>
          </ac:picMkLst>
        </pc:picChg>
        <pc:picChg chg="add mod ord">
          <ac:chgData name="Svetlana Chinyakova" userId="e7b508cc-b550-4b48-afd5-60743d2b4d52" providerId="ADAL" clId="{DB6519BD-247A-4C0D-941E-939E7E839E91}" dt="2021-11-02T12:28:23.984" v="1392" actId="1076"/>
          <ac:picMkLst>
            <pc:docMk/>
            <pc:sldMk cId="1579556231" sldId="1619"/>
            <ac:picMk id="5" creationId="{D070C669-4A33-4908-8130-94EE06D8F819}"/>
          </ac:picMkLst>
        </pc:picChg>
        <pc:picChg chg="add mod ord">
          <ac:chgData name="Svetlana Chinyakova" userId="e7b508cc-b550-4b48-afd5-60743d2b4d52" providerId="ADAL" clId="{DB6519BD-247A-4C0D-941E-939E7E839E91}" dt="2021-11-02T13:15:58.103" v="2863" actId="1037"/>
          <ac:picMkLst>
            <pc:docMk/>
            <pc:sldMk cId="1579556231" sldId="1619"/>
            <ac:picMk id="7" creationId="{9FF6CBD8-F8B3-4F15-B243-43E7E10A3E71}"/>
          </ac:picMkLst>
        </pc:picChg>
        <pc:picChg chg="add del mod ord">
          <ac:chgData name="Svetlana Chinyakova" userId="e7b508cc-b550-4b48-afd5-60743d2b4d52" providerId="ADAL" clId="{DB6519BD-247A-4C0D-941E-939E7E839E91}" dt="2021-11-02T12:05:05.176" v="270" actId="478"/>
          <ac:picMkLst>
            <pc:docMk/>
            <pc:sldMk cId="1579556231" sldId="1619"/>
            <ac:picMk id="9" creationId="{57FB03BD-330A-4CFE-A66E-555F4823F338}"/>
          </ac:picMkLst>
        </pc:picChg>
        <pc:picChg chg="add del mod ord">
          <ac:chgData name="Svetlana Chinyakova" userId="e7b508cc-b550-4b48-afd5-60743d2b4d52" providerId="ADAL" clId="{DB6519BD-247A-4C0D-941E-939E7E839E91}" dt="2021-11-02T12:05:07.200" v="272" actId="478"/>
          <ac:picMkLst>
            <pc:docMk/>
            <pc:sldMk cId="1579556231" sldId="1619"/>
            <ac:picMk id="11" creationId="{D75DF009-ECC0-4FF6-885C-10BBF120BD4A}"/>
          </ac:picMkLst>
        </pc:picChg>
        <pc:picChg chg="add mod ord">
          <ac:chgData name="Svetlana Chinyakova" userId="e7b508cc-b550-4b48-afd5-60743d2b4d52" providerId="ADAL" clId="{DB6519BD-247A-4C0D-941E-939E7E839E91}" dt="2021-11-02T12:17:39.611" v="1340" actId="1076"/>
          <ac:picMkLst>
            <pc:docMk/>
            <pc:sldMk cId="1579556231" sldId="1619"/>
            <ac:picMk id="13" creationId="{167E274F-3F78-4DAA-89A4-C70FAA6561D3}"/>
          </ac:picMkLst>
        </pc:picChg>
        <pc:picChg chg="add del">
          <ac:chgData name="Svetlana Chinyakova" userId="e7b508cc-b550-4b48-afd5-60743d2b4d52" providerId="ADAL" clId="{DB6519BD-247A-4C0D-941E-939E7E839E91}" dt="2021-11-02T12:27:55.503" v="1372" actId="478"/>
          <ac:picMkLst>
            <pc:docMk/>
            <pc:sldMk cId="1579556231" sldId="1619"/>
            <ac:picMk id="18" creationId="{B941D303-16B9-44AC-B427-4945104BE7BA}"/>
          </ac:picMkLst>
        </pc:picChg>
        <pc:picChg chg="add mod">
          <ac:chgData name="Svetlana Chinyakova" userId="e7b508cc-b550-4b48-afd5-60743d2b4d52" providerId="ADAL" clId="{DB6519BD-247A-4C0D-941E-939E7E839E91}" dt="2021-11-02T12:27:51.163" v="1370" actId="571"/>
          <ac:picMkLst>
            <pc:docMk/>
            <pc:sldMk cId="1579556231" sldId="1619"/>
            <ac:picMk id="106" creationId="{232B3681-75A9-40A8-BD22-CB0B954EB21D}"/>
          </ac:picMkLst>
        </pc:picChg>
        <pc:picChg chg="add del mod">
          <ac:chgData name="Svetlana Chinyakova" userId="e7b508cc-b550-4b48-afd5-60743d2b4d52" providerId="ADAL" clId="{DB6519BD-247A-4C0D-941E-939E7E839E91}" dt="2021-11-02T12:53:10.980" v="1879" actId="478"/>
          <ac:picMkLst>
            <pc:docMk/>
            <pc:sldMk cId="1579556231" sldId="1619"/>
            <ac:picMk id="112" creationId="{33F51766-A43F-4409-8DFC-A953491CCB23}"/>
          </ac:picMkLst>
        </pc:picChg>
        <pc:cxnChg chg="add del">
          <ac:chgData name="Svetlana Chinyakova" userId="e7b508cc-b550-4b48-afd5-60743d2b4d52" providerId="ADAL" clId="{DB6519BD-247A-4C0D-941E-939E7E839E91}" dt="2021-11-02T12:07:15.549" v="305" actId="26606"/>
          <ac:cxnSpMkLst>
            <pc:docMk/>
            <pc:sldMk cId="1579556231" sldId="1619"/>
            <ac:cxnSpMk id="53" creationId="{DFDA47BC-3069-47F5-8257-24B3B1F76A08}"/>
          </ac:cxnSpMkLst>
        </pc:cxnChg>
        <pc:cxnChg chg="add del">
          <ac:chgData name="Svetlana Chinyakova" userId="e7b508cc-b550-4b48-afd5-60743d2b4d52" providerId="ADAL" clId="{DB6519BD-247A-4C0D-941E-939E7E839E91}" dt="2021-11-02T12:04:29.372" v="261" actId="26606"/>
          <ac:cxnSpMkLst>
            <pc:docMk/>
            <pc:sldMk cId="1579556231" sldId="1619"/>
            <ac:cxnSpMk id="80" creationId="{982DC870-E8E5-4050-B10C-CC24FC67E50A}"/>
          </ac:cxnSpMkLst>
        </pc:cxnChg>
        <pc:cxnChg chg="add del">
          <ac:chgData name="Svetlana Chinyakova" userId="e7b508cc-b550-4b48-afd5-60743d2b4d52" providerId="ADAL" clId="{DB6519BD-247A-4C0D-941E-939E7E839E91}" dt="2021-11-02T12:04:29.372" v="261" actId="26606"/>
          <ac:cxnSpMkLst>
            <pc:docMk/>
            <pc:sldMk cId="1579556231" sldId="1619"/>
            <ac:cxnSpMk id="81" creationId="{FF76A74F-C283-4DED-BD4D-086753B7CB00}"/>
          </ac:cxnSpMkLst>
        </pc:cxnChg>
        <pc:cxnChg chg="add del">
          <ac:chgData name="Svetlana Chinyakova" userId="e7b508cc-b550-4b48-afd5-60743d2b4d52" providerId="ADAL" clId="{DB6519BD-247A-4C0D-941E-939E7E839E91}" dt="2021-11-02T12:04:29.372" v="261" actId="26606"/>
          <ac:cxnSpMkLst>
            <pc:docMk/>
            <pc:sldMk cId="1579556231" sldId="1619"/>
            <ac:cxnSpMk id="82" creationId="{3B2791FB-B2F7-4BBE-B8D8-74C37FF9E85C}"/>
          </ac:cxnSpMkLst>
        </pc:cxnChg>
        <pc:cxnChg chg="add del">
          <ac:chgData name="Svetlana Chinyakova" userId="e7b508cc-b550-4b48-afd5-60743d2b4d52" providerId="ADAL" clId="{DB6519BD-247A-4C0D-941E-939E7E839E91}" dt="2021-11-02T12:04:29.372" v="261" actId="26606"/>
          <ac:cxnSpMkLst>
            <pc:docMk/>
            <pc:sldMk cId="1579556231" sldId="1619"/>
            <ac:cxnSpMk id="83" creationId="{9891B5DE-6811-4844-BB18-472A3F360EE5}"/>
          </ac:cxnSpMkLst>
        </pc:cxnChg>
        <pc:cxnChg chg="add del">
          <ac:chgData name="Svetlana Chinyakova" userId="e7b508cc-b550-4b48-afd5-60743d2b4d52" providerId="ADAL" clId="{DB6519BD-247A-4C0D-941E-939E7E839E91}" dt="2021-11-02T12:04:29.372" v="261" actId="26606"/>
          <ac:cxnSpMkLst>
            <pc:docMk/>
            <pc:sldMk cId="1579556231" sldId="1619"/>
            <ac:cxnSpMk id="84" creationId="{77A9CA3A-7216-41E0-B3CD-058077FD396D}"/>
          </ac:cxnSpMkLst>
        </pc:cxnChg>
        <pc:cxnChg chg="add del">
          <ac:chgData name="Svetlana Chinyakova" userId="e7b508cc-b550-4b48-afd5-60743d2b4d52" providerId="ADAL" clId="{DB6519BD-247A-4C0D-941E-939E7E839E91}" dt="2021-11-02T12:04:35.175" v="263" actId="26606"/>
          <ac:cxnSpMkLst>
            <pc:docMk/>
            <pc:sldMk cId="1579556231" sldId="1619"/>
            <ac:cxnSpMk id="86" creationId="{DC034BB4-8B50-4484-85C4-0CE4699284D7}"/>
          </ac:cxnSpMkLst>
        </pc:cxnChg>
        <pc:cxnChg chg="add del">
          <ac:chgData name="Svetlana Chinyakova" userId="e7b508cc-b550-4b48-afd5-60743d2b4d52" providerId="ADAL" clId="{DB6519BD-247A-4C0D-941E-939E7E839E91}" dt="2021-11-02T12:04:35.175" v="263" actId="26606"/>
          <ac:cxnSpMkLst>
            <pc:docMk/>
            <pc:sldMk cId="1579556231" sldId="1619"/>
            <ac:cxnSpMk id="87" creationId="{81B200F7-B57A-4824-BB91-B6624450A5AC}"/>
          </ac:cxnSpMkLst>
        </pc:cxnChg>
        <pc:cxnChg chg="add del">
          <ac:chgData name="Svetlana Chinyakova" userId="e7b508cc-b550-4b48-afd5-60743d2b4d52" providerId="ADAL" clId="{DB6519BD-247A-4C0D-941E-939E7E839E91}" dt="2021-11-02T12:04:35.175" v="263" actId="26606"/>
          <ac:cxnSpMkLst>
            <pc:docMk/>
            <pc:sldMk cId="1579556231" sldId="1619"/>
            <ac:cxnSpMk id="88" creationId="{FA92245C-961F-47D5-9691-272D28692D45}"/>
          </ac:cxnSpMkLst>
        </pc:cxnChg>
        <pc:cxnChg chg="add del">
          <ac:chgData name="Svetlana Chinyakova" userId="e7b508cc-b550-4b48-afd5-60743d2b4d52" providerId="ADAL" clId="{DB6519BD-247A-4C0D-941E-939E7E839E91}" dt="2021-11-02T12:07:15.549" v="305" actId="26606"/>
          <ac:cxnSpMkLst>
            <pc:docMk/>
            <pc:sldMk cId="1579556231" sldId="1619"/>
            <ac:cxnSpMk id="91" creationId="{942B920A-73AD-402A-8EEF-B88E1A9398B8}"/>
          </ac:cxnSpMkLst>
        </pc:cxnChg>
        <pc:cxnChg chg="add del">
          <ac:chgData name="Svetlana Chinyakova" userId="e7b508cc-b550-4b48-afd5-60743d2b4d52" providerId="ADAL" clId="{DB6519BD-247A-4C0D-941E-939E7E839E91}" dt="2021-11-02T12:07:15.549" v="305" actId="26606"/>
          <ac:cxnSpMkLst>
            <pc:docMk/>
            <pc:sldMk cId="1579556231" sldId="1619"/>
            <ac:cxnSpMk id="92" creationId="{00C9EB70-BC82-414A-BF8D-AD7FC6727616}"/>
          </ac:cxnSpMkLst>
        </pc:cxnChg>
        <pc:cxnChg chg="add del">
          <ac:chgData name="Svetlana Chinyakova" userId="e7b508cc-b550-4b48-afd5-60743d2b4d52" providerId="ADAL" clId="{DB6519BD-247A-4C0D-941E-939E7E839E91}" dt="2021-11-02T12:07:15.549" v="305" actId="26606"/>
          <ac:cxnSpMkLst>
            <pc:docMk/>
            <pc:sldMk cId="1579556231" sldId="1619"/>
            <ac:cxnSpMk id="93" creationId="{3217665F-0036-444A-8D4A-33AF36A36A42}"/>
          </ac:cxnSpMkLst>
        </pc:cxnChg>
      </pc:sldChg>
      <pc:sldChg chg="addSp delSp modSp add del mod">
        <pc:chgData name="Svetlana Chinyakova" userId="e7b508cc-b550-4b48-afd5-60743d2b4d52" providerId="ADAL" clId="{DB6519BD-247A-4C0D-941E-939E7E839E91}" dt="2021-11-02T13:15:04.702" v="2835" actId="47"/>
        <pc:sldMkLst>
          <pc:docMk/>
          <pc:sldMk cId="1267519826" sldId="1620"/>
        </pc:sldMkLst>
        <pc:spChg chg="add mod">
          <ac:chgData name="Svetlana Chinyakova" userId="e7b508cc-b550-4b48-afd5-60743d2b4d52" providerId="ADAL" clId="{DB6519BD-247A-4C0D-941E-939E7E839E91}" dt="2021-11-02T12:55:44.223" v="1981" actId="113"/>
          <ac:spMkLst>
            <pc:docMk/>
            <pc:sldMk cId="1267519826" sldId="1620"/>
            <ac:spMk id="2" creationId="{9646FFAE-AFD3-464D-AEB0-0134F623690A}"/>
          </ac:spMkLst>
        </pc:spChg>
        <pc:spChg chg="del">
          <ac:chgData name="Svetlana Chinyakova" userId="e7b508cc-b550-4b48-afd5-60743d2b4d52" providerId="ADAL" clId="{DB6519BD-247A-4C0D-941E-939E7E839E91}" dt="2021-11-02T12:54:21.311" v="1922" actId="478"/>
          <ac:spMkLst>
            <pc:docMk/>
            <pc:sldMk cId="1267519826" sldId="1620"/>
            <ac:spMk id="5" creationId="{6E6D1405-2560-4996-AA6D-B21B14671BBF}"/>
          </ac:spMkLst>
        </pc:spChg>
        <pc:spChg chg="add mod">
          <ac:chgData name="Svetlana Chinyakova" userId="e7b508cc-b550-4b48-afd5-60743d2b4d52" providerId="ADAL" clId="{DB6519BD-247A-4C0D-941E-939E7E839E91}" dt="2021-11-02T13:00:32.532" v="2142" actId="1076"/>
          <ac:spMkLst>
            <pc:docMk/>
            <pc:sldMk cId="1267519826" sldId="1620"/>
            <ac:spMk id="6" creationId="{CB050539-85FA-4C0F-B81E-FE4779C72E43}"/>
          </ac:spMkLst>
        </pc:spChg>
        <pc:spChg chg="add mod">
          <ac:chgData name="Svetlana Chinyakova" userId="e7b508cc-b550-4b48-afd5-60743d2b4d52" providerId="ADAL" clId="{DB6519BD-247A-4C0D-941E-939E7E839E91}" dt="2021-11-02T12:59:37.110" v="2134" actId="1076"/>
          <ac:spMkLst>
            <pc:docMk/>
            <pc:sldMk cId="1267519826" sldId="1620"/>
            <ac:spMk id="7" creationId="{0C25C083-12E3-4FE2-88C7-AEF0F9476008}"/>
          </ac:spMkLst>
        </pc:spChg>
        <pc:spChg chg="add mod">
          <ac:chgData name="Svetlana Chinyakova" userId="e7b508cc-b550-4b48-afd5-60743d2b4d52" providerId="ADAL" clId="{DB6519BD-247A-4C0D-941E-939E7E839E91}" dt="2021-11-02T13:01:02.106" v="2160" actId="1076"/>
          <ac:spMkLst>
            <pc:docMk/>
            <pc:sldMk cId="1267519826" sldId="1620"/>
            <ac:spMk id="8" creationId="{DBEE5E85-1C03-46F8-B186-138027B60E21}"/>
          </ac:spMkLst>
        </pc:spChg>
        <pc:spChg chg="mod">
          <ac:chgData name="Svetlana Chinyakova" userId="e7b508cc-b550-4b48-afd5-60743d2b4d52" providerId="ADAL" clId="{DB6519BD-247A-4C0D-941E-939E7E839E91}" dt="2021-11-02T12:54:19.273" v="1921" actId="20577"/>
          <ac:spMkLst>
            <pc:docMk/>
            <pc:sldMk cId="1267519826" sldId="1620"/>
            <ac:spMk id="50" creationId="{0C132B39-6DF4-4B25-B838-63299C5A1998}"/>
          </ac:spMkLst>
        </pc:spChg>
      </pc:sldChg>
      <pc:sldChg chg="addSp delSp modSp add mod">
        <pc:chgData name="Svetlana Chinyakova" userId="e7b508cc-b550-4b48-afd5-60743d2b4d52" providerId="ADAL" clId="{DB6519BD-247A-4C0D-941E-939E7E839E91}" dt="2021-11-02T14:23:48.264" v="3477" actId="20577"/>
        <pc:sldMkLst>
          <pc:docMk/>
          <pc:sldMk cId="2853309396" sldId="1621"/>
        </pc:sldMkLst>
        <pc:spChg chg="mod">
          <ac:chgData name="Svetlana Chinyakova" userId="e7b508cc-b550-4b48-afd5-60743d2b4d52" providerId="ADAL" clId="{DB6519BD-247A-4C0D-941E-939E7E839E91}" dt="2021-11-02T13:09:10.859" v="2513" actId="1076"/>
          <ac:spMkLst>
            <pc:docMk/>
            <pc:sldMk cId="2853309396" sldId="1621"/>
            <ac:spMk id="2" creationId="{9646FFAE-AFD3-464D-AEB0-0134F623690A}"/>
          </ac:spMkLst>
        </pc:spChg>
        <pc:spChg chg="add del mod">
          <ac:chgData name="Svetlana Chinyakova" userId="e7b508cc-b550-4b48-afd5-60743d2b4d52" providerId="ADAL" clId="{DB6519BD-247A-4C0D-941E-939E7E839E91}" dt="2021-11-02T13:08:10.769" v="2477" actId="478"/>
          <ac:spMkLst>
            <pc:docMk/>
            <pc:sldMk cId="2853309396" sldId="1621"/>
            <ac:spMk id="4" creationId="{8BE85113-F7CC-4116-A616-1B2677A0C6DD}"/>
          </ac:spMkLst>
        </pc:spChg>
        <pc:spChg chg="mod">
          <ac:chgData name="Svetlana Chinyakova" userId="e7b508cc-b550-4b48-afd5-60743d2b4d52" providerId="ADAL" clId="{DB6519BD-247A-4C0D-941E-939E7E839E91}" dt="2021-11-02T13:42:00.615" v="3264" actId="14100"/>
          <ac:spMkLst>
            <pc:docMk/>
            <pc:sldMk cId="2853309396" sldId="1621"/>
            <ac:spMk id="6" creationId="{CB050539-85FA-4C0F-B81E-FE4779C72E43}"/>
          </ac:spMkLst>
        </pc:spChg>
        <pc:spChg chg="mod">
          <ac:chgData name="Svetlana Chinyakova" userId="e7b508cc-b550-4b48-afd5-60743d2b4d52" providerId="ADAL" clId="{DB6519BD-247A-4C0D-941E-939E7E839E91}" dt="2021-11-02T13:07:46.814" v="2474" actId="1076"/>
          <ac:spMkLst>
            <pc:docMk/>
            <pc:sldMk cId="2853309396" sldId="1621"/>
            <ac:spMk id="7" creationId="{0C25C083-12E3-4FE2-88C7-AEF0F9476008}"/>
          </ac:spMkLst>
        </pc:spChg>
        <pc:spChg chg="mod">
          <ac:chgData name="Svetlana Chinyakova" userId="e7b508cc-b550-4b48-afd5-60743d2b4d52" providerId="ADAL" clId="{DB6519BD-247A-4C0D-941E-939E7E839E91}" dt="2021-11-02T14:23:48.264" v="3477" actId="20577"/>
          <ac:spMkLst>
            <pc:docMk/>
            <pc:sldMk cId="2853309396" sldId="1621"/>
            <ac:spMk id="8" creationId="{DBEE5E85-1C03-46F8-B186-138027B60E21}"/>
          </ac:spMkLst>
        </pc:spChg>
        <pc:spChg chg="add del">
          <ac:chgData name="Svetlana Chinyakova" userId="e7b508cc-b550-4b48-afd5-60743d2b4d52" providerId="ADAL" clId="{DB6519BD-247A-4C0D-941E-939E7E839E91}" dt="2021-11-02T13:01:58.128" v="2176" actId="22"/>
          <ac:spMkLst>
            <pc:docMk/>
            <pc:sldMk cId="2853309396" sldId="1621"/>
            <ac:spMk id="10" creationId="{608A6733-83D9-4653-92EF-D92365DA00A7}"/>
          </ac:spMkLst>
        </pc:spChg>
        <pc:spChg chg="add mod">
          <ac:chgData name="Svetlana Chinyakova" userId="e7b508cc-b550-4b48-afd5-60743d2b4d52" providerId="ADAL" clId="{DB6519BD-247A-4C0D-941E-939E7E839E91}" dt="2021-11-02T13:39:14.025" v="3256" actId="113"/>
          <ac:spMkLst>
            <pc:docMk/>
            <pc:sldMk cId="2853309396" sldId="1621"/>
            <ac:spMk id="12" creationId="{E811E605-60BE-4E6C-B823-281EB1DA0483}"/>
          </ac:spMkLst>
        </pc:spChg>
        <pc:spChg chg="add mod">
          <ac:chgData name="Svetlana Chinyakova" userId="e7b508cc-b550-4b48-afd5-60743d2b4d52" providerId="ADAL" clId="{DB6519BD-247A-4C0D-941E-939E7E839E91}" dt="2021-11-02T13:39:35.711" v="3262"/>
          <ac:spMkLst>
            <pc:docMk/>
            <pc:sldMk cId="2853309396" sldId="1621"/>
            <ac:spMk id="15" creationId="{A5F6B283-FCF7-44E5-BA20-58F3EA2DDF68}"/>
          </ac:spMkLst>
        </pc:spChg>
        <pc:spChg chg="add mod">
          <ac:chgData name="Svetlana Chinyakova" userId="e7b508cc-b550-4b48-afd5-60743d2b4d52" providerId="ADAL" clId="{DB6519BD-247A-4C0D-941E-939E7E839E91}" dt="2021-11-02T13:08:26.222" v="2505" actId="108"/>
          <ac:spMkLst>
            <pc:docMk/>
            <pc:sldMk cId="2853309396" sldId="1621"/>
            <ac:spMk id="17" creationId="{79E9970A-C7D1-421D-B446-9C8BDBB3738B}"/>
          </ac:spMkLst>
        </pc:spChg>
        <pc:spChg chg="add mod">
          <ac:chgData name="Svetlana Chinyakova" userId="e7b508cc-b550-4b48-afd5-60743d2b4d52" providerId="ADAL" clId="{DB6519BD-247A-4C0D-941E-939E7E839E91}" dt="2021-11-02T13:39:26.846" v="3258" actId="1076"/>
          <ac:spMkLst>
            <pc:docMk/>
            <pc:sldMk cId="2853309396" sldId="1621"/>
            <ac:spMk id="25" creationId="{BD958950-6DEB-47A9-BC70-C040500C26E3}"/>
          </ac:spMkLst>
        </pc:spChg>
        <pc:spChg chg="del mod">
          <ac:chgData name="Svetlana Chinyakova" userId="e7b508cc-b550-4b48-afd5-60743d2b4d52" providerId="ADAL" clId="{DB6519BD-247A-4C0D-941E-939E7E839E91}" dt="2021-11-02T13:01:35.958" v="2173" actId="478"/>
          <ac:spMkLst>
            <pc:docMk/>
            <pc:sldMk cId="2853309396" sldId="1621"/>
            <ac:spMk id="50" creationId="{0C132B39-6DF4-4B25-B838-63299C5A1998}"/>
          </ac:spMkLst>
        </pc:spChg>
        <pc:picChg chg="add mod">
          <ac:chgData name="Svetlana Chinyakova" userId="e7b508cc-b550-4b48-afd5-60743d2b4d52" providerId="ADAL" clId="{DB6519BD-247A-4C0D-941E-939E7E839E91}" dt="2021-11-02T13:10:11.773" v="2617" actId="1076"/>
          <ac:picMkLst>
            <pc:docMk/>
            <pc:sldMk cId="2853309396" sldId="1621"/>
            <ac:picMk id="13" creationId="{9AC2EBBD-8D39-4CC1-A22D-2B37F16E7D6B}"/>
          </ac:picMkLst>
        </pc:picChg>
        <pc:cxnChg chg="add mod">
          <ac:chgData name="Svetlana Chinyakova" userId="e7b508cc-b550-4b48-afd5-60743d2b4d52" providerId="ADAL" clId="{DB6519BD-247A-4C0D-941E-939E7E839E91}" dt="2021-11-02T13:10:54.249" v="2627" actId="1035"/>
          <ac:cxnSpMkLst>
            <pc:docMk/>
            <pc:sldMk cId="2853309396" sldId="1621"/>
            <ac:cxnSpMk id="18" creationId="{C2D96B1F-B54B-459B-9A7F-8CB69D99F056}"/>
          </ac:cxnSpMkLst>
        </pc:cxnChg>
        <pc:cxnChg chg="add mod">
          <ac:chgData name="Svetlana Chinyakova" userId="e7b508cc-b550-4b48-afd5-60743d2b4d52" providerId="ADAL" clId="{DB6519BD-247A-4C0D-941E-939E7E839E91}" dt="2021-11-02T13:10:58.616" v="2628" actId="571"/>
          <ac:cxnSpMkLst>
            <pc:docMk/>
            <pc:sldMk cId="2853309396" sldId="1621"/>
            <ac:cxnSpMk id="23" creationId="{4BE2302D-4DBF-4E44-8672-484A3C3ABDA9}"/>
          </ac:cxnSpMkLst>
        </pc:cxnChg>
      </pc:sldChg>
      <pc:sldChg chg="addSp delSp modSp add mod modShow">
        <pc:chgData name="Svetlana Chinyakova" userId="e7b508cc-b550-4b48-afd5-60743d2b4d52" providerId="ADAL" clId="{DB6519BD-247A-4C0D-941E-939E7E839E91}" dt="2021-11-02T15:51:04.747" v="5418" actId="1076"/>
        <pc:sldMkLst>
          <pc:docMk/>
          <pc:sldMk cId="2537474126" sldId="1622"/>
        </pc:sldMkLst>
        <pc:spChg chg="add del mod">
          <ac:chgData name="Svetlana Chinyakova" userId="e7b508cc-b550-4b48-afd5-60743d2b4d52" providerId="ADAL" clId="{DB6519BD-247A-4C0D-941E-939E7E839E91}" dt="2021-11-02T14:25:31.220" v="3575" actId="478"/>
          <ac:spMkLst>
            <pc:docMk/>
            <pc:sldMk cId="2537474126" sldId="1622"/>
            <ac:spMk id="2" creationId="{BE75F835-AA48-4FD8-B9D8-9B22B54E202C}"/>
          </ac:spMkLst>
        </pc:spChg>
        <pc:spChg chg="add mod ord">
          <ac:chgData name="Svetlana Chinyakova" userId="e7b508cc-b550-4b48-afd5-60743d2b4d52" providerId="ADAL" clId="{DB6519BD-247A-4C0D-941E-939E7E839E91}" dt="2021-11-02T14:34:08.802" v="4101" actId="208"/>
          <ac:spMkLst>
            <pc:docMk/>
            <pc:sldMk cId="2537474126" sldId="1622"/>
            <ac:spMk id="3" creationId="{CC61E821-D68C-4020-8F41-06B81C76ABA5}"/>
          </ac:spMkLst>
        </pc:spChg>
        <pc:spChg chg="add mod">
          <ac:chgData name="Svetlana Chinyakova" userId="e7b508cc-b550-4b48-afd5-60743d2b4d52" providerId="ADAL" clId="{DB6519BD-247A-4C0D-941E-939E7E839E91}" dt="2021-11-02T15:51:01.234" v="5417" actId="1076"/>
          <ac:spMkLst>
            <pc:docMk/>
            <pc:sldMk cId="2537474126" sldId="1622"/>
            <ac:spMk id="7" creationId="{4D0BBFEB-9D25-472E-A09C-1FFE7B1F2C63}"/>
          </ac:spMkLst>
        </pc:spChg>
        <pc:spChg chg="add mod">
          <ac:chgData name="Svetlana Chinyakova" userId="e7b508cc-b550-4b48-afd5-60743d2b4d52" providerId="ADAL" clId="{DB6519BD-247A-4C0D-941E-939E7E839E91}" dt="2021-11-02T15:50:48.473" v="5414" actId="1076"/>
          <ac:spMkLst>
            <pc:docMk/>
            <pc:sldMk cId="2537474126" sldId="1622"/>
            <ac:spMk id="8" creationId="{04BF0078-3B32-428D-9EE7-0EAEB87A1EFB}"/>
          </ac:spMkLst>
        </pc:spChg>
        <pc:spChg chg="add mod">
          <ac:chgData name="Svetlana Chinyakova" userId="e7b508cc-b550-4b48-afd5-60743d2b4d52" providerId="ADAL" clId="{DB6519BD-247A-4C0D-941E-939E7E839E91}" dt="2021-11-02T15:51:04.747" v="5418" actId="1076"/>
          <ac:spMkLst>
            <pc:docMk/>
            <pc:sldMk cId="2537474126" sldId="1622"/>
            <ac:spMk id="9" creationId="{41D47BB8-AC77-480B-9457-A8095DA6D3CF}"/>
          </ac:spMkLst>
        </pc:spChg>
        <pc:spChg chg="add mod">
          <ac:chgData name="Svetlana Chinyakova" userId="e7b508cc-b550-4b48-afd5-60743d2b4d52" providerId="ADAL" clId="{DB6519BD-247A-4C0D-941E-939E7E839E91}" dt="2021-11-02T15:50:53.222" v="5415" actId="1076"/>
          <ac:spMkLst>
            <pc:docMk/>
            <pc:sldMk cId="2537474126" sldId="1622"/>
            <ac:spMk id="10" creationId="{37D15A4C-4926-47E0-A6D6-173EACA16A34}"/>
          </ac:spMkLst>
        </pc:spChg>
        <pc:graphicFrameChg chg="del">
          <ac:chgData name="Svetlana Chinyakova" userId="e7b508cc-b550-4b48-afd5-60743d2b4d52" providerId="ADAL" clId="{DB6519BD-247A-4C0D-941E-939E7E839E91}" dt="2021-11-02T14:22:14.584" v="3397" actId="478"/>
          <ac:graphicFrameMkLst>
            <pc:docMk/>
            <pc:sldMk cId="2537474126" sldId="1622"/>
            <ac:graphicFrameMk id="4" creationId="{EA5410E8-E0C5-4756-BB68-924241C46751}"/>
          </ac:graphicFrameMkLst>
        </pc:graphicFrameChg>
        <pc:cxnChg chg="add mod">
          <ac:chgData name="Svetlana Chinyakova" userId="e7b508cc-b550-4b48-afd5-60743d2b4d52" providerId="ADAL" clId="{DB6519BD-247A-4C0D-941E-939E7E839E91}" dt="2021-11-02T15:50:15.696" v="5409" actId="1076"/>
          <ac:cxnSpMkLst>
            <pc:docMk/>
            <pc:sldMk cId="2537474126" sldId="1622"/>
            <ac:cxnSpMk id="11" creationId="{59674BDE-DB39-43FB-B006-BBBDFF4B26EC}"/>
          </ac:cxnSpMkLst>
        </pc:cxnChg>
      </pc:sldChg>
      <pc:sldMasterChg chg="delSldLayout">
        <pc:chgData name="Svetlana Chinyakova" userId="e7b508cc-b550-4b48-afd5-60743d2b4d52" providerId="ADAL" clId="{DB6519BD-247A-4C0D-941E-939E7E839E91}" dt="2021-11-02T11:49:18.840" v="25" actId="47"/>
        <pc:sldMasterMkLst>
          <pc:docMk/>
          <pc:sldMasterMk cId="709009121" sldId="2147483648"/>
        </pc:sldMasterMkLst>
        <pc:sldLayoutChg chg="del">
          <pc:chgData name="Svetlana Chinyakova" userId="e7b508cc-b550-4b48-afd5-60743d2b4d52" providerId="ADAL" clId="{DB6519BD-247A-4C0D-941E-939E7E839E91}" dt="2021-11-02T11:49:18.840" v="25" actId="47"/>
          <pc:sldLayoutMkLst>
            <pc:docMk/>
            <pc:sldMasterMk cId="709009121" sldId="2147483648"/>
            <pc:sldLayoutMk cId="3030708728" sldId="2147483660"/>
          </pc:sldLayoutMkLst>
        </pc:sldLayoutChg>
      </pc:sldMasterChg>
    </pc:docChg>
  </pc:docChgLst>
  <pc:docChgLst>
    <pc:chgData name="Anastasiya Ivanova" userId="027f8653-2a4b-49c4-aab5-8e03f25d4112" providerId="ADAL" clId="{99F3B438-5BE5-4658-B9ED-8CB229DE768C}"/>
    <pc:docChg chg="undo custSel modSld">
      <pc:chgData name="Anastasiya Ivanova" userId="027f8653-2a4b-49c4-aab5-8e03f25d4112" providerId="ADAL" clId="{99F3B438-5BE5-4658-B9ED-8CB229DE768C}" dt="2021-12-02T15:25:26.736" v="59" actId="14100"/>
      <pc:docMkLst>
        <pc:docMk/>
      </pc:docMkLst>
      <pc:sldChg chg="addSp delSp modSp mod">
        <pc:chgData name="Anastasiya Ivanova" userId="027f8653-2a4b-49c4-aab5-8e03f25d4112" providerId="ADAL" clId="{99F3B438-5BE5-4658-B9ED-8CB229DE768C}" dt="2021-12-02T15:25:26.736" v="59" actId="14100"/>
        <pc:sldMkLst>
          <pc:docMk/>
          <pc:sldMk cId="3285360649" sldId="257"/>
        </pc:sldMkLst>
        <pc:spChg chg="add mod">
          <ac:chgData name="Anastasiya Ivanova" userId="027f8653-2a4b-49c4-aab5-8e03f25d4112" providerId="ADAL" clId="{99F3B438-5BE5-4658-B9ED-8CB229DE768C}" dt="2021-12-02T15:25:17.309" v="58" actId="14100"/>
          <ac:spMkLst>
            <pc:docMk/>
            <pc:sldMk cId="3285360649" sldId="257"/>
            <ac:spMk id="5" creationId="{36112478-8075-4EB8-9323-90B2D459637E}"/>
          </ac:spMkLst>
        </pc:spChg>
        <pc:spChg chg="add mod">
          <ac:chgData name="Anastasiya Ivanova" userId="027f8653-2a4b-49c4-aab5-8e03f25d4112" providerId="ADAL" clId="{99F3B438-5BE5-4658-B9ED-8CB229DE768C}" dt="2021-12-02T15:25:26.736" v="59" actId="14100"/>
          <ac:spMkLst>
            <pc:docMk/>
            <pc:sldMk cId="3285360649" sldId="257"/>
            <ac:spMk id="7" creationId="{58A1C048-B393-409C-B523-1A80D284D46C}"/>
          </ac:spMkLst>
        </pc:spChg>
        <pc:spChg chg="add del mod">
          <ac:chgData name="Anastasiya Ivanova" userId="027f8653-2a4b-49c4-aab5-8e03f25d4112" providerId="ADAL" clId="{99F3B438-5BE5-4658-B9ED-8CB229DE768C}" dt="2021-12-02T15:24:49.167" v="51" actId="478"/>
          <ac:spMkLst>
            <pc:docMk/>
            <pc:sldMk cId="3285360649" sldId="257"/>
            <ac:spMk id="8" creationId="{228DC68F-88FB-4ACF-A9D8-0018803DF9CC}"/>
          </ac:spMkLst>
        </pc:spChg>
        <pc:spChg chg="add del mod">
          <ac:chgData name="Anastasiya Ivanova" userId="027f8653-2a4b-49c4-aab5-8e03f25d4112" providerId="ADAL" clId="{99F3B438-5BE5-4658-B9ED-8CB229DE768C}" dt="2021-12-02T15:24:58.465" v="55" actId="478"/>
          <ac:spMkLst>
            <pc:docMk/>
            <pc:sldMk cId="3285360649" sldId="257"/>
            <ac:spMk id="9" creationId="{2B4005D9-B6EA-4BB4-9483-6920DB45E0C0}"/>
          </ac:spMkLst>
        </pc:spChg>
        <pc:graphicFrameChg chg="modGraphic">
          <ac:chgData name="Anastasiya Ivanova" userId="027f8653-2a4b-49c4-aab5-8e03f25d4112" providerId="ADAL" clId="{99F3B438-5BE5-4658-B9ED-8CB229DE768C}" dt="2021-12-02T15:25:07.492" v="56" actId="207"/>
          <ac:graphicFrameMkLst>
            <pc:docMk/>
            <pc:sldMk cId="3285360649" sldId="257"/>
            <ac:graphicFrameMk id="12" creationId="{56ECB495-DE46-4FB2-BEBE-3FB6BAA6F735}"/>
          </ac:graphicFrameMkLst>
        </pc:graphicFrameChg>
      </pc:sldChg>
      <pc:sldChg chg="addSp delSp modSp mod">
        <pc:chgData name="Anastasiya Ivanova" userId="027f8653-2a4b-49c4-aab5-8e03f25d4112" providerId="ADAL" clId="{99F3B438-5BE5-4658-B9ED-8CB229DE768C}" dt="2021-12-02T14:48:11.499" v="40" actId="1036"/>
        <pc:sldMkLst>
          <pc:docMk/>
          <pc:sldMk cId="2413159249" sldId="1542"/>
        </pc:sldMkLst>
        <pc:picChg chg="add del mod">
          <ac:chgData name="Anastasiya Ivanova" userId="027f8653-2a4b-49c4-aab5-8e03f25d4112" providerId="ADAL" clId="{99F3B438-5BE5-4658-B9ED-8CB229DE768C}" dt="2021-12-02T14:46:41.129" v="13" actId="478"/>
          <ac:picMkLst>
            <pc:docMk/>
            <pc:sldMk cId="2413159249" sldId="1542"/>
            <ac:picMk id="7" creationId="{5B452A5C-5C5A-4AE4-A275-3C702DA80DDD}"/>
          </ac:picMkLst>
        </pc:picChg>
        <pc:picChg chg="del mod">
          <ac:chgData name="Anastasiya Ivanova" userId="027f8653-2a4b-49c4-aab5-8e03f25d4112" providerId="ADAL" clId="{99F3B438-5BE5-4658-B9ED-8CB229DE768C}" dt="2021-12-02T14:45:50.611" v="2" actId="478"/>
          <ac:picMkLst>
            <pc:docMk/>
            <pc:sldMk cId="2413159249" sldId="1542"/>
            <ac:picMk id="8" creationId="{552D8773-3DA4-4F7C-A462-AA688A0EF467}"/>
          </ac:picMkLst>
        </pc:picChg>
        <pc:picChg chg="add mod">
          <ac:chgData name="Anastasiya Ivanova" userId="027f8653-2a4b-49c4-aab5-8e03f25d4112" providerId="ADAL" clId="{99F3B438-5BE5-4658-B9ED-8CB229DE768C}" dt="2021-12-02T14:47:07.864" v="21" actId="1036"/>
          <ac:picMkLst>
            <pc:docMk/>
            <pc:sldMk cId="2413159249" sldId="1542"/>
            <ac:picMk id="10" creationId="{046E6E97-8D11-4D7A-8FC4-68C467CC2ACA}"/>
          </ac:picMkLst>
        </pc:picChg>
        <pc:picChg chg="add mod">
          <ac:chgData name="Anastasiya Ivanova" userId="027f8653-2a4b-49c4-aab5-8e03f25d4112" providerId="ADAL" clId="{99F3B438-5BE5-4658-B9ED-8CB229DE768C}" dt="2021-12-02T14:47:43.151" v="31" actId="14100"/>
          <ac:picMkLst>
            <pc:docMk/>
            <pc:sldMk cId="2413159249" sldId="1542"/>
            <ac:picMk id="15" creationId="{C3EB56E7-BE77-4BA9-8841-927574B7DE8D}"/>
          </ac:picMkLst>
        </pc:picChg>
        <pc:picChg chg="add mod">
          <ac:chgData name="Anastasiya Ivanova" userId="027f8653-2a4b-49c4-aab5-8e03f25d4112" providerId="ADAL" clId="{99F3B438-5BE5-4658-B9ED-8CB229DE768C}" dt="2021-12-02T14:48:11.499" v="40" actId="1036"/>
          <ac:picMkLst>
            <pc:docMk/>
            <pc:sldMk cId="2413159249" sldId="1542"/>
            <ac:picMk id="17" creationId="{D8534647-0C30-4DB3-A861-FCA592BDEB2B}"/>
          </ac:picMkLst>
        </pc:picChg>
      </pc:sldChg>
      <pc:sldChg chg="addSp delSp modSp mod">
        <pc:chgData name="Anastasiya Ivanova" userId="027f8653-2a4b-49c4-aab5-8e03f25d4112" providerId="ADAL" clId="{99F3B438-5BE5-4658-B9ED-8CB229DE768C}" dt="2021-12-02T14:48:37.578" v="41" actId="478"/>
        <pc:sldMkLst>
          <pc:docMk/>
          <pc:sldMk cId="1208979195" sldId="1623"/>
        </pc:sldMkLst>
        <pc:picChg chg="add del">
          <ac:chgData name="Anastasiya Ivanova" userId="027f8653-2a4b-49c4-aab5-8e03f25d4112" providerId="ADAL" clId="{99F3B438-5BE5-4658-B9ED-8CB229DE768C}" dt="2021-12-02T14:47:28.844" v="23" actId="22"/>
          <ac:picMkLst>
            <pc:docMk/>
            <pc:sldMk cId="1208979195" sldId="1623"/>
            <ac:picMk id="5" creationId="{4D6AA073-5037-47E1-8B08-410501B51473}"/>
          </ac:picMkLst>
        </pc:picChg>
        <pc:picChg chg="add del mod">
          <ac:chgData name="Anastasiya Ivanova" userId="027f8653-2a4b-49c4-aab5-8e03f25d4112" providerId="ADAL" clId="{99F3B438-5BE5-4658-B9ED-8CB229DE768C}" dt="2021-12-02T14:48:37.578" v="41" actId="478"/>
          <ac:picMkLst>
            <pc:docMk/>
            <pc:sldMk cId="1208979195" sldId="1623"/>
            <ac:picMk id="14" creationId="{4837EBF4-ABBA-4C51-9D97-965CB65B6E55}"/>
          </ac:picMkLst>
        </pc:picChg>
      </pc:sldChg>
    </pc:docChg>
  </pc:docChgLst>
  <pc:docChgLst>
    <pc:chgData name="Svetlana Chinyakova" userId="e7b508cc-b550-4b48-afd5-60743d2b4d52" providerId="ADAL" clId="{D9CC2FC0-AFE4-48B4-A727-26505BDEF035}"/>
    <pc:docChg chg="undo custSel addSld modSld">
      <pc:chgData name="Svetlana Chinyakova" userId="e7b508cc-b550-4b48-afd5-60743d2b4d52" providerId="ADAL" clId="{D9CC2FC0-AFE4-48B4-A727-26505BDEF035}" dt="2021-11-03T10:12:39.775" v="168" actId="729"/>
      <pc:docMkLst>
        <pc:docMk/>
      </pc:docMkLst>
      <pc:sldChg chg="modSp mod">
        <pc:chgData name="Svetlana Chinyakova" userId="e7b508cc-b550-4b48-afd5-60743d2b4d52" providerId="ADAL" clId="{D9CC2FC0-AFE4-48B4-A727-26505BDEF035}" dt="2021-11-03T06:09:15.382" v="3" actId="1440"/>
        <pc:sldMkLst>
          <pc:docMk/>
          <pc:sldMk cId="4054273779" sldId="1054"/>
        </pc:sldMkLst>
        <pc:picChg chg="mod">
          <ac:chgData name="Svetlana Chinyakova" userId="e7b508cc-b550-4b48-afd5-60743d2b4d52" providerId="ADAL" clId="{D9CC2FC0-AFE4-48B4-A727-26505BDEF035}" dt="2021-11-03T06:09:15.382" v="3" actId="1440"/>
          <ac:picMkLst>
            <pc:docMk/>
            <pc:sldMk cId="4054273779" sldId="1054"/>
            <ac:picMk id="8" creationId="{9F162B5D-4E02-48F6-9ADC-07DF49D4AC3D}"/>
          </ac:picMkLst>
        </pc:picChg>
      </pc:sldChg>
      <pc:sldChg chg="modSp mod">
        <pc:chgData name="Svetlana Chinyakova" userId="e7b508cc-b550-4b48-afd5-60743d2b4d52" providerId="ADAL" clId="{D9CC2FC0-AFE4-48B4-A727-26505BDEF035}" dt="2021-11-03T07:18:33.918" v="25" actId="20577"/>
        <pc:sldMkLst>
          <pc:docMk/>
          <pc:sldMk cId="906360102" sldId="1614"/>
        </pc:sldMkLst>
        <pc:spChg chg="mod">
          <ac:chgData name="Svetlana Chinyakova" userId="e7b508cc-b550-4b48-afd5-60743d2b4d52" providerId="ADAL" clId="{D9CC2FC0-AFE4-48B4-A727-26505BDEF035}" dt="2021-11-03T07:18:33.918" v="25" actId="20577"/>
          <ac:spMkLst>
            <pc:docMk/>
            <pc:sldMk cId="906360102" sldId="1614"/>
            <ac:spMk id="5" creationId="{6E6D1405-2560-4996-AA6D-B21B14671BBF}"/>
          </ac:spMkLst>
        </pc:spChg>
      </pc:sldChg>
      <pc:sldChg chg="modSp mod">
        <pc:chgData name="Svetlana Chinyakova" userId="e7b508cc-b550-4b48-afd5-60743d2b4d52" providerId="ADAL" clId="{D9CC2FC0-AFE4-48B4-A727-26505BDEF035}" dt="2021-11-03T06:14:35.588" v="12" actId="20577"/>
        <pc:sldMkLst>
          <pc:docMk/>
          <pc:sldMk cId="1579556231" sldId="1619"/>
        </pc:sldMkLst>
        <pc:spChg chg="mod">
          <ac:chgData name="Svetlana Chinyakova" userId="e7b508cc-b550-4b48-afd5-60743d2b4d52" providerId="ADAL" clId="{D9CC2FC0-AFE4-48B4-A727-26505BDEF035}" dt="2021-11-03T06:14:35.588" v="12" actId="20577"/>
          <ac:spMkLst>
            <pc:docMk/>
            <pc:sldMk cId="1579556231" sldId="1619"/>
            <ac:spMk id="100" creationId="{E01E8DC3-26B5-4B1F-B7E5-B6C30F393AD5}"/>
          </ac:spMkLst>
        </pc:spChg>
      </pc:sldChg>
      <pc:sldChg chg="modSp mod">
        <pc:chgData name="Svetlana Chinyakova" userId="e7b508cc-b550-4b48-afd5-60743d2b4d52" providerId="ADAL" clId="{D9CC2FC0-AFE4-48B4-A727-26505BDEF035}" dt="2021-11-03T06:42:00.518" v="21" actId="20577"/>
        <pc:sldMkLst>
          <pc:docMk/>
          <pc:sldMk cId="2853309396" sldId="1621"/>
        </pc:sldMkLst>
        <pc:spChg chg="mod">
          <ac:chgData name="Svetlana Chinyakova" userId="e7b508cc-b550-4b48-afd5-60743d2b4d52" providerId="ADAL" clId="{D9CC2FC0-AFE4-48B4-A727-26505BDEF035}" dt="2021-11-03T06:42:00.518" v="21" actId="20577"/>
          <ac:spMkLst>
            <pc:docMk/>
            <pc:sldMk cId="2853309396" sldId="1621"/>
            <ac:spMk id="17" creationId="{79E9970A-C7D1-421D-B446-9C8BDBB3738B}"/>
          </ac:spMkLst>
        </pc:spChg>
      </pc:sldChg>
      <pc:sldChg chg="addSp delSp modSp new mod modShow">
        <pc:chgData name="Svetlana Chinyakova" userId="e7b508cc-b550-4b48-afd5-60743d2b4d52" providerId="ADAL" clId="{D9CC2FC0-AFE4-48B4-A727-26505BDEF035}" dt="2021-11-03T10:12:39.775" v="168" actId="729"/>
        <pc:sldMkLst>
          <pc:docMk/>
          <pc:sldMk cId="3950101120" sldId="1623"/>
        </pc:sldMkLst>
        <pc:spChg chg="add del mod">
          <ac:chgData name="Svetlana Chinyakova" userId="e7b508cc-b550-4b48-afd5-60743d2b4d52" providerId="ADAL" clId="{D9CC2FC0-AFE4-48B4-A727-26505BDEF035}" dt="2021-11-03T09:55:58.654" v="81" actId="478"/>
          <ac:spMkLst>
            <pc:docMk/>
            <pc:sldMk cId="3950101120" sldId="1623"/>
            <ac:spMk id="3" creationId="{E9DA5139-3D93-4A52-8789-AC09C7DA09D4}"/>
          </ac:spMkLst>
        </pc:spChg>
        <pc:spChg chg="add del mod">
          <ac:chgData name="Svetlana Chinyakova" userId="e7b508cc-b550-4b48-afd5-60743d2b4d52" providerId="ADAL" clId="{D9CC2FC0-AFE4-48B4-A727-26505BDEF035}" dt="2021-11-03T09:55:58.654" v="81" actId="478"/>
          <ac:spMkLst>
            <pc:docMk/>
            <pc:sldMk cId="3950101120" sldId="1623"/>
            <ac:spMk id="4" creationId="{7EF427BE-B1DD-4214-BAFC-CF730E2A9204}"/>
          </ac:spMkLst>
        </pc:spChg>
        <pc:spChg chg="add del mod">
          <ac:chgData name="Svetlana Chinyakova" userId="e7b508cc-b550-4b48-afd5-60743d2b4d52" providerId="ADAL" clId="{D9CC2FC0-AFE4-48B4-A727-26505BDEF035}" dt="2021-11-03T09:55:58.654" v="81" actId="478"/>
          <ac:spMkLst>
            <pc:docMk/>
            <pc:sldMk cId="3950101120" sldId="1623"/>
            <ac:spMk id="5" creationId="{E5584928-0E79-40B7-B1FF-DC64BBD3842F}"/>
          </ac:spMkLst>
        </pc:spChg>
        <pc:spChg chg="add del mod">
          <ac:chgData name="Svetlana Chinyakova" userId="e7b508cc-b550-4b48-afd5-60743d2b4d52" providerId="ADAL" clId="{D9CC2FC0-AFE4-48B4-A727-26505BDEF035}" dt="2021-11-03T09:55:58.654" v="81" actId="478"/>
          <ac:spMkLst>
            <pc:docMk/>
            <pc:sldMk cId="3950101120" sldId="1623"/>
            <ac:spMk id="6" creationId="{9B88BDF6-EDD7-4B05-8C52-3F689AE726A4}"/>
          </ac:spMkLst>
        </pc:spChg>
        <pc:spChg chg="add del mod">
          <ac:chgData name="Svetlana Chinyakova" userId="e7b508cc-b550-4b48-afd5-60743d2b4d52" providerId="ADAL" clId="{D9CC2FC0-AFE4-48B4-A727-26505BDEF035}" dt="2021-11-03T09:52:46.453" v="44" actId="478"/>
          <ac:spMkLst>
            <pc:docMk/>
            <pc:sldMk cId="3950101120" sldId="1623"/>
            <ac:spMk id="7" creationId="{662C122C-E5EB-40D1-8B70-04F2CCF4EDED}"/>
          </ac:spMkLst>
        </pc:spChg>
        <pc:spChg chg="add del mod">
          <ac:chgData name="Svetlana Chinyakova" userId="e7b508cc-b550-4b48-afd5-60743d2b4d52" providerId="ADAL" clId="{D9CC2FC0-AFE4-48B4-A727-26505BDEF035}" dt="2021-11-03T09:52:48.472" v="46" actId="478"/>
          <ac:spMkLst>
            <pc:docMk/>
            <pc:sldMk cId="3950101120" sldId="1623"/>
            <ac:spMk id="8" creationId="{A313E7EC-E8DC-4FBE-BB9E-E9C06E6C475A}"/>
          </ac:spMkLst>
        </pc:spChg>
        <pc:spChg chg="add del mod">
          <ac:chgData name="Svetlana Chinyakova" userId="e7b508cc-b550-4b48-afd5-60743d2b4d52" providerId="ADAL" clId="{D9CC2FC0-AFE4-48B4-A727-26505BDEF035}" dt="2021-11-03T09:52:47.050" v="45" actId="478"/>
          <ac:spMkLst>
            <pc:docMk/>
            <pc:sldMk cId="3950101120" sldId="1623"/>
            <ac:spMk id="9" creationId="{1FFDE307-6805-4E85-A43E-CD700ADE39D3}"/>
          </ac:spMkLst>
        </pc:spChg>
        <pc:spChg chg="add del mod">
          <ac:chgData name="Svetlana Chinyakova" userId="e7b508cc-b550-4b48-afd5-60743d2b4d52" providerId="ADAL" clId="{D9CC2FC0-AFE4-48B4-A727-26505BDEF035}" dt="2021-11-03T09:52:45.563" v="43" actId="478"/>
          <ac:spMkLst>
            <pc:docMk/>
            <pc:sldMk cId="3950101120" sldId="1623"/>
            <ac:spMk id="10" creationId="{088ED846-8FCD-4256-86AA-78A81798F69D}"/>
          </ac:spMkLst>
        </pc:spChg>
        <pc:spChg chg="add del mod">
          <ac:chgData name="Svetlana Chinyakova" userId="e7b508cc-b550-4b48-afd5-60743d2b4d52" providerId="ADAL" clId="{D9CC2FC0-AFE4-48B4-A727-26505BDEF035}" dt="2021-11-03T09:55:25.943" v="80" actId="478"/>
          <ac:spMkLst>
            <pc:docMk/>
            <pc:sldMk cId="3950101120" sldId="1623"/>
            <ac:spMk id="12" creationId="{22AFAA24-822E-49DB-9E98-B17B82A55E4B}"/>
          </ac:spMkLst>
        </pc:spChg>
        <pc:graphicFrameChg chg="add del mod modGraphic">
          <ac:chgData name="Svetlana Chinyakova" userId="e7b508cc-b550-4b48-afd5-60743d2b4d52" providerId="ADAL" clId="{D9CC2FC0-AFE4-48B4-A727-26505BDEF035}" dt="2021-11-03T09:52:20.840" v="32" actId="478"/>
          <ac:graphicFrameMkLst>
            <pc:docMk/>
            <pc:sldMk cId="3950101120" sldId="1623"/>
            <ac:graphicFrameMk id="2" creationId="{F0F8B379-03F8-41A0-B2D1-5C93F7CF6C05}"/>
          </ac:graphicFrameMkLst>
        </pc:graphicFrameChg>
        <pc:graphicFrameChg chg="add del mod modGraphic">
          <ac:chgData name="Svetlana Chinyakova" userId="e7b508cc-b550-4b48-afd5-60743d2b4d52" providerId="ADAL" clId="{D9CC2FC0-AFE4-48B4-A727-26505BDEF035}" dt="2021-11-03T10:10:22.513" v="134" actId="478"/>
          <ac:graphicFrameMkLst>
            <pc:docMk/>
            <pc:sldMk cId="3950101120" sldId="1623"/>
            <ac:graphicFrameMk id="13" creationId="{6628A597-7D97-45EA-80CD-F056AEACB9EE}"/>
          </ac:graphicFrameMkLst>
        </pc:graphicFrameChg>
        <pc:graphicFrameChg chg="add del mod">
          <ac:chgData name="Svetlana Chinyakova" userId="e7b508cc-b550-4b48-afd5-60743d2b4d52" providerId="ADAL" clId="{D9CC2FC0-AFE4-48B4-A727-26505BDEF035}" dt="2021-11-03T10:10:34.990" v="138"/>
          <ac:graphicFrameMkLst>
            <pc:docMk/>
            <pc:sldMk cId="3950101120" sldId="1623"/>
            <ac:graphicFrameMk id="14" creationId="{15E927CE-3E13-4FA8-AA4E-7A171578CE5A}"/>
          </ac:graphicFrameMkLst>
        </pc:graphicFrameChg>
        <pc:graphicFrameChg chg="add del mod">
          <ac:chgData name="Svetlana Chinyakova" userId="e7b508cc-b550-4b48-afd5-60743d2b4d52" providerId="ADAL" clId="{D9CC2FC0-AFE4-48B4-A727-26505BDEF035}" dt="2021-11-03T10:10:42.171" v="142" actId="478"/>
          <ac:graphicFrameMkLst>
            <pc:docMk/>
            <pc:sldMk cId="3950101120" sldId="1623"/>
            <ac:graphicFrameMk id="15" creationId="{DBF8CE94-79A8-4975-AD78-92B745BEA083}"/>
          </ac:graphicFrameMkLst>
        </pc:graphicFrameChg>
        <pc:graphicFrameChg chg="add del mod">
          <ac:chgData name="Svetlana Chinyakova" userId="e7b508cc-b550-4b48-afd5-60743d2b4d52" providerId="ADAL" clId="{D9CC2FC0-AFE4-48B4-A727-26505BDEF035}" dt="2021-11-03T10:10:46.310" v="146"/>
          <ac:graphicFrameMkLst>
            <pc:docMk/>
            <pc:sldMk cId="3950101120" sldId="1623"/>
            <ac:graphicFrameMk id="16" creationId="{4BA59384-CA18-4B63-B9B3-1C5E75F0F31A}"/>
          </ac:graphicFrameMkLst>
        </pc:graphicFrameChg>
        <pc:graphicFrameChg chg="add mod modGraphic">
          <ac:chgData name="Svetlana Chinyakova" userId="e7b508cc-b550-4b48-afd5-60743d2b4d52" providerId="ADAL" clId="{D9CC2FC0-AFE4-48B4-A727-26505BDEF035}" dt="2021-11-03T10:12:04.743" v="166" actId="1076"/>
          <ac:graphicFrameMkLst>
            <pc:docMk/>
            <pc:sldMk cId="3950101120" sldId="1623"/>
            <ac:graphicFrameMk id="17" creationId="{86F3B284-07B1-4E71-8231-33BE8B9FD476}"/>
          </ac:graphicFrameMkLst>
        </pc:graphicFrameChg>
        <pc:graphicFrameChg chg="add del mod">
          <ac:chgData name="Svetlana Chinyakova" userId="e7b508cc-b550-4b48-afd5-60743d2b4d52" providerId="ADAL" clId="{D9CC2FC0-AFE4-48B4-A727-26505BDEF035}" dt="2021-11-03T10:12:29.933" v="167" actId="478"/>
          <ac:graphicFrameMkLst>
            <pc:docMk/>
            <pc:sldMk cId="3950101120" sldId="1623"/>
            <ac:graphicFrameMk id="18" creationId="{45EB0D29-53B6-4523-89F3-99C28C987D97}"/>
          </ac:graphicFrameMkLst>
        </pc:graphicFrameChg>
      </pc:sldChg>
    </pc:docChg>
  </pc:docChgLst>
  <pc:docChgLst>
    <pc:chgData name="Svetlana Avdeeva" userId="fe5b5435-94f9-44c2-ae73-61aef1e56476" providerId="ADAL" clId="{7FF96718-0314-4022-B78B-E8FC9EEC7AE7}"/>
    <pc:docChg chg="custSel modSld">
      <pc:chgData name="Svetlana Avdeeva" userId="fe5b5435-94f9-44c2-ae73-61aef1e56476" providerId="ADAL" clId="{7FF96718-0314-4022-B78B-E8FC9EEC7AE7}" dt="2021-11-03T08:00:11.191" v="61" actId="20577"/>
      <pc:docMkLst>
        <pc:docMk/>
      </pc:docMkLst>
      <pc:sldChg chg="modSp mod">
        <pc:chgData name="Svetlana Avdeeva" userId="fe5b5435-94f9-44c2-ae73-61aef1e56476" providerId="ADAL" clId="{7FF96718-0314-4022-B78B-E8FC9EEC7AE7}" dt="2021-11-03T08:00:11.191" v="61" actId="20577"/>
        <pc:sldMkLst>
          <pc:docMk/>
          <pc:sldMk cId="2533978413" sldId="1616"/>
        </pc:sldMkLst>
        <pc:spChg chg="mod">
          <ac:chgData name="Svetlana Avdeeva" userId="fe5b5435-94f9-44c2-ae73-61aef1e56476" providerId="ADAL" clId="{7FF96718-0314-4022-B78B-E8FC9EEC7AE7}" dt="2021-11-03T08:00:11.191" v="61" actId="20577"/>
          <ac:spMkLst>
            <pc:docMk/>
            <pc:sldMk cId="2533978413" sldId="1616"/>
            <ac:spMk id="5" creationId="{C57C18D1-743C-4DEC-AF1E-869059588A97}"/>
          </ac:spMkLst>
        </pc:spChg>
      </pc:sldChg>
    </pc:docChg>
  </pc:docChgLst>
  <pc:docChgLst>
    <pc:chgData name="Svetlana Chinyakova" userId="e7b508cc-b550-4b48-afd5-60743d2b4d52" providerId="ADAL" clId="{EBC3365E-1D30-491C-9312-BF6BF712B6DE}"/>
    <pc:docChg chg="undo redo custSel addSld delSld modSld sldOrd">
      <pc:chgData name="Svetlana Chinyakova" userId="e7b508cc-b550-4b48-afd5-60743d2b4d52" providerId="ADAL" clId="{EBC3365E-1D30-491C-9312-BF6BF712B6DE}" dt="2021-12-03T08:21:20.114" v="4594" actId="20577"/>
      <pc:docMkLst>
        <pc:docMk/>
      </pc:docMkLst>
      <pc:sldChg chg="addSp delSp modSp add mod">
        <pc:chgData name="Svetlana Chinyakova" userId="e7b508cc-b550-4b48-afd5-60743d2b4d52" providerId="ADAL" clId="{EBC3365E-1D30-491C-9312-BF6BF712B6DE}" dt="2021-12-02T15:26:45.239" v="3064" actId="14100"/>
        <pc:sldMkLst>
          <pc:docMk/>
          <pc:sldMk cId="3285360649" sldId="257"/>
        </pc:sldMkLst>
        <pc:spChg chg="mod">
          <ac:chgData name="Svetlana Chinyakova" userId="e7b508cc-b550-4b48-afd5-60743d2b4d52" providerId="ADAL" clId="{EBC3365E-1D30-491C-9312-BF6BF712B6DE}" dt="2021-12-02T15:20:07.065" v="3030" actId="2711"/>
          <ac:spMkLst>
            <pc:docMk/>
            <pc:sldMk cId="3285360649" sldId="257"/>
            <ac:spMk id="3" creationId="{284F5E47-024F-4D45-BAB7-20A894BAE5B3}"/>
          </ac:spMkLst>
        </pc:spChg>
        <pc:spChg chg="del">
          <ac:chgData name="Svetlana Chinyakova" userId="e7b508cc-b550-4b48-afd5-60743d2b4d52" providerId="ADAL" clId="{EBC3365E-1D30-491C-9312-BF6BF712B6DE}" dt="2021-12-02T15:26:11.552" v="3058" actId="478"/>
          <ac:spMkLst>
            <pc:docMk/>
            <pc:sldMk cId="3285360649" sldId="257"/>
            <ac:spMk id="5" creationId="{36112478-8075-4EB8-9323-90B2D459637E}"/>
          </ac:spMkLst>
        </pc:spChg>
        <pc:spChg chg="add del mod">
          <ac:chgData name="Svetlana Chinyakova" userId="e7b508cc-b550-4b48-afd5-60743d2b4d52" providerId="ADAL" clId="{EBC3365E-1D30-491C-9312-BF6BF712B6DE}" dt="2021-12-01T09:01:10.806" v="1808" actId="478"/>
          <ac:spMkLst>
            <pc:docMk/>
            <pc:sldMk cId="3285360649" sldId="257"/>
            <ac:spMk id="5" creationId="{6F97E8BD-1E35-4070-A179-73D39B0AC94F}"/>
          </ac:spMkLst>
        </pc:spChg>
        <pc:spChg chg="add mod">
          <ac:chgData name="Svetlana Chinyakova" userId="e7b508cc-b550-4b48-afd5-60743d2b4d52" providerId="ADAL" clId="{EBC3365E-1D30-491C-9312-BF6BF712B6DE}" dt="2021-12-02T15:22:23.244" v="3034" actId="1076"/>
          <ac:spMkLst>
            <pc:docMk/>
            <pc:sldMk cId="3285360649" sldId="257"/>
            <ac:spMk id="6" creationId="{3FDCCC37-2870-4FC3-B24A-24A0AC504D94}"/>
          </ac:spMkLst>
        </pc:spChg>
        <pc:spChg chg="mod">
          <ac:chgData name="Svetlana Chinyakova" userId="e7b508cc-b550-4b48-afd5-60743d2b4d52" providerId="ADAL" clId="{EBC3365E-1D30-491C-9312-BF6BF712B6DE}" dt="2021-12-02T15:26:45.239" v="3064" actId="14100"/>
          <ac:spMkLst>
            <pc:docMk/>
            <pc:sldMk cId="3285360649" sldId="257"/>
            <ac:spMk id="7" creationId="{58A1C048-B393-409C-B523-1A80D284D46C}"/>
          </ac:spMkLst>
        </pc:spChg>
        <pc:spChg chg="del">
          <ac:chgData name="Svetlana Chinyakova" userId="e7b508cc-b550-4b48-afd5-60743d2b4d52" providerId="ADAL" clId="{EBC3365E-1D30-491C-9312-BF6BF712B6DE}" dt="2021-12-01T08:54:26.197" v="1689" actId="478"/>
          <ac:spMkLst>
            <pc:docMk/>
            <pc:sldMk cId="3285360649" sldId="257"/>
            <ac:spMk id="14" creationId="{3DF283DA-2630-47EF-B8F1-71B2DBFDF9CC}"/>
          </ac:spMkLst>
        </pc:spChg>
        <pc:graphicFrameChg chg="mod modGraphic">
          <ac:chgData name="Svetlana Chinyakova" userId="e7b508cc-b550-4b48-afd5-60743d2b4d52" providerId="ADAL" clId="{EBC3365E-1D30-491C-9312-BF6BF712B6DE}" dt="2021-12-02T15:26:39.239" v="3063" actId="207"/>
          <ac:graphicFrameMkLst>
            <pc:docMk/>
            <pc:sldMk cId="3285360649" sldId="257"/>
            <ac:graphicFrameMk id="12" creationId="{56ECB495-DE46-4FB2-BEBE-3FB6BAA6F735}"/>
          </ac:graphicFrameMkLst>
        </pc:graphicFrameChg>
      </pc:sldChg>
      <pc:sldChg chg="add del">
        <pc:chgData name="Svetlana Chinyakova" userId="e7b508cc-b550-4b48-afd5-60743d2b4d52" providerId="ADAL" clId="{EBC3365E-1D30-491C-9312-BF6BF712B6DE}" dt="2021-12-01T07:43:42.990" v="1522" actId="47"/>
        <pc:sldMkLst>
          <pc:docMk/>
          <pc:sldMk cId="256324047" sldId="299"/>
        </pc:sldMkLst>
      </pc:sldChg>
      <pc:sldChg chg="addSp delSp modSp mod ord">
        <pc:chgData name="Svetlana Chinyakova" userId="e7b508cc-b550-4b48-afd5-60743d2b4d52" providerId="ADAL" clId="{EBC3365E-1D30-491C-9312-BF6BF712B6DE}" dt="2021-12-02T15:00:39.128" v="2869"/>
        <pc:sldMkLst>
          <pc:docMk/>
          <pc:sldMk cId="1282101701" sldId="713"/>
        </pc:sldMkLst>
        <pc:spChg chg="mod">
          <ac:chgData name="Svetlana Chinyakova" userId="e7b508cc-b550-4b48-afd5-60743d2b4d52" providerId="ADAL" clId="{EBC3365E-1D30-491C-9312-BF6BF712B6DE}" dt="2021-12-02T15:00:39.128" v="2869"/>
          <ac:spMkLst>
            <pc:docMk/>
            <pc:sldMk cId="1282101701" sldId="713"/>
            <ac:spMk id="2" creationId="{9CB34A30-BC1D-477F-8E81-E3C12DDB89B6}"/>
          </ac:spMkLst>
        </pc:spChg>
        <pc:spChg chg="del">
          <ac:chgData name="Svetlana Chinyakova" userId="e7b508cc-b550-4b48-afd5-60743d2b4d52" providerId="ADAL" clId="{EBC3365E-1D30-491C-9312-BF6BF712B6DE}" dt="2021-11-30T09:15:39.191" v="267" actId="478"/>
          <ac:spMkLst>
            <pc:docMk/>
            <pc:sldMk cId="1282101701" sldId="713"/>
            <ac:spMk id="11" creationId="{EEC8AC46-4165-4FCB-B4BF-7BDB7CCCBDFF}"/>
          </ac:spMkLst>
        </pc:spChg>
        <pc:spChg chg="del">
          <ac:chgData name="Svetlana Chinyakova" userId="e7b508cc-b550-4b48-afd5-60743d2b4d52" providerId="ADAL" clId="{EBC3365E-1D30-491C-9312-BF6BF712B6DE}" dt="2021-11-30T09:15:38.414" v="266" actId="478"/>
          <ac:spMkLst>
            <pc:docMk/>
            <pc:sldMk cId="1282101701" sldId="713"/>
            <ac:spMk id="12" creationId="{8B9CB2E9-0697-4337-A328-DF723B01E16F}"/>
          </ac:spMkLst>
        </pc:spChg>
        <pc:picChg chg="add mod">
          <ac:chgData name="Svetlana Chinyakova" userId="e7b508cc-b550-4b48-afd5-60743d2b4d52" providerId="ADAL" clId="{EBC3365E-1D30-491C-9312-BF6BF712B6DE}" dt="2021-11-30T12:56:33.710" v="1060" actId="14100"/>
          <ac:picMkLst>
            <pc:docMk/>
            <pc:sldMk cId="1282101701" sldId="713"/>
            <ac:picMk id="4" creationId="{28D63D36-D158-4587-B5DC-D58E79449906}"/>
          </ac:picMkLst>
        </pc:picChg>
        <pc:picChg chg="add del mod">
          <ac:chgData name="Svetlana Chinyakova" userId="e7b508cc-b550-4b48-afd5-60743d2b4d52" providerId="ADAL" clId="{EBC3365E-1D30-491C-9312-BF6BF712B6DE}" dt="2021-11-30T12:56:16.579" v="1054" actId="478"/>
          <ac:picMkLst>
            <pc:docMk/>
            <pc:sldMk cId="1282101701" sldId="713"/>
            <ac:picMk id="6" creationId="{47B79B72-6104-44D1-AF1B-58D81335C55C}"/>
          </ac:picMkLst>
        </pc:picChg>
        <pc:picChg chg="add del mod">
          <ac:chgData name="Svetlana Chinyakova" userId="e7b508cc-b550-4b48-afd5-60743d2b4d52" providerId="ADAL" clId="{EBC3365E-1D30-491C-9312-BF6BF712B6DE}" dt="2021-11-30T10:45:20.678" v="567" actId="478"/>
          <ac:picMkLst>
            <pc:docMk/>
            <pc:sldMk cId="1282101701" sldId="713"/>
            <ac:picMk id="7" creationId="{6E3E40FD-FC70-490C-AAB7-70A3F6DEE9E6}"/>
          </ac:picMkLst>
        </pc:picChg>
        <pc:picChg chg="del">
          <ac:chgData name="Svetlana Chinyakova" userId="e7b508cc-b550-4b48-afd5-60743d2b4d52" providerId="ADAL" clId="{EBC3365E-1D30-491C-9312-BF6BF712B6DE}" dt="2021-11-30T09:14:00.556" v="219" actId="478"/>
          <ac:picMkLst>
            <pc:docMk/>
            <pc:sldMk cId="1282101701" sldId="713"/>
            <ac:picMk id="13" creationId="{4A384239-7144-47C7-9D65-4009D1D37C7C}"/>
          </ac:picMkLst>
        </pc:picChg>
      </pc:sldChg>
      <pc:sldChg chg="addSp delSp modSp mod">
        <pc:chgData name="Svetlana Chinyakova" userId="e7b508cc-b550-4b48-afd5-60743d2b4d52" providerId="ADAL" clId="{EBC3365E-1D30-491C-9312-BF6BF712B6DE}" dt="2021-12-02T15:57:50.119" v="3997" actId="207"/>
        <pc:sldMkLst>
          <pc:docMk/>
          <pc:sldMk cId="4054273779" sldId="1054"/>
        </pc:sldMkLst>
        <pc:spChg chg="mod">
          <ac:chgData name="Svetlana Chinyakova" userId="e7b508cc-b550-4b48-afd5-60743d2b4d52" providerId="ADAL" clId="{EBC3365E-1D30-491C-9312-BF6BF712B6DE}" dt="2021-12-02T15:57:50.119" v="3997" actId="207"/>
          <ac:spMkLst>
            <pc:docMk/>
            <pc:sldMk cId="4054273779" sldId="1054"/>
            <ac:spMk id="4" creationId="{0CB7521D-FB8F-4B35-999A-620E7C3A368C}"/>
          </ac:spMkLst>
        </pc:spChg>
        <pc:spChg chg="mod">
          <ac:chgData name="Svetlana Chinyakova" userId="e7b508cc-b550-4b48-afd5-60743d2b4d52" providerId="ADAL" clId="{EBC3365E-1D30-491C-9312-BF6BF712B6DE}" dt="2021-12-01T09:39:13.192" v="1950" actId="1076"/>
          <ac:spMkLst>
            <pc:docMk/>
            <pc:sldMk cId="4054273779" sldId="1054"/>
            <ac:spMk id="7" creationId="{EC1EE63E-72C7-483F-A815-C3A02E487ED0}"/>
          </ac:spMkLst>
        </pc:spChg>
        <pc:picChg chg="add mod modCrop">
          <ac:chgData name="Svetlana Chinyakova" userId="e7b508cc-b550-4b48-afd5-60743d2b4d52" providerId="ADAL" clId="{EBC3365E-1D30-491C-9312-BF6BF712B6DE}" dt="2021-11-30T12:32:30.120" v="1007" actId="1076"/>
          <ac:picMkLst>
            <pc:docMk/>
            <pc:sldMk cId="4054273779" sldId="1054"/>
            <ac:picMk id="3" creationId="{AB156099-4ADB-4886-A00E-1761B6068239}"/>
          </ac:picMkLst>
        </pc:picChg>
        <pc:picChg chg="del">
          <ac:chgData name="Svetlana Chinyakova" userId="e7b508cc-b550-4b48-afd5-60743d2b4d52" providerId="ADAL" clId="{EBC3365E-1D30-491C-9312-BF6BF712B6DE}" dt="2021-11-30T09:10:37.161" v="15" actId="478"/>
          <ac:picMkLst>
            <pc:docMk/>
            <pc:sldMk cId="4054273779" sldId="1054"/>
            <ac:picMk id="8" creationId="{9F162B5D-4E02-48F6-9ADC-07DF49D4AC3D}"/>
          </ac:picMkLst>
        </pc:picChg>
        <pc:picChg chg="add mod modCrop">
          <ac:chgData name="Svetlana Chinyakova" userId="e7b508cc-b550-4b48-afd5-60743d2b4d52" providerId="ADAL" clId="{EBC3365E-1D30-491C-9312-BF6BF712B6DE}" dt="2021-11-30T12:53:37.826" v="1020" actId="14100"/>
          <ac:picMkLst>
            <pc:docMk/>
            <pc:sldMk cId="4054273779" sldId="1054"/>
            <ac:picMk id="9" creationId="{6DCBDB99-D51F-4C89-B963-1E22BB5BAEBF}"/>
          </ac:picMkLst>
        </pc:picChg>
        <pc:picChg chg="add mod modCrop">
          <ac:chgData name="Svetlana Chinyakova" userId="e7b508cc-b550-4b48-afd5-60743d2b4d52" providerId="ADAL" clId="{EBC3365E-1D30-491C-9312-BF6BF712B6DE}" dt="2021-11-30T12:53:31.688" v="1019" actId="1076"/>
          <ac:picMkLst>
            <pc:docMk/>
            <pc:sldMk cId="4054273779" sldId="1054"/>
            <ac:picMk id="10" creationId="{867DFA62-D305-4989-85A6-4410B914FDFB}"/>
          </ac:picMkLst>
        </pc:picChg>
        <pc:picChg chg="add del">
          <ac:chgData name="Svetlana Chinyakova" userId="e7b508cc-b550-4b48-afd5-60743d2b4d52" providerId="ADAL" clId="{EBC3365E-1D30-491C-9312-BF6BF712B6DE}" dt="2021-11-30T12:55:04.423" v="1046" actId="22"/>
          <ac:picMkLst>
            <pc:docMk/>
            <pc:sldMk cId="4054273779" sldId="1054"/>
            <ac:picMk id="12" creationId="{5AB721A3-CA12-475A-9DF8-45667BF83993}"/>
          </ac:picMkLst>
        </pc:picChg>
      </pc:sldChg>
      <pc:sldChg chg="modSp mod ord modShow">
        <pc:chgData name="Svetlana Chinyakova" userId="e7b508cc-b550-4b48-afd5-60743d2b4d52" providerId="ADAL" clId="{EBC3365E-1D30-491C-9312-BF6BF712B6DE}" dt="2021-12-02T15:56:41.436" v="3996" actId="1076"/>
        <pc:sldMkLst>
          <pc:docMk/>
          <pc:sldMk cId="114247381" sldId="1058"/>
        </pc:sldMkLst>
        <pc:spChg chg="mod">
          <ac:chgData name="Svetlana Chinyakova" userId="e7b508cc-b550-4b48-afd5-60743d2b4d52" providerId="ADAL" clId="{EBC3365E-1D30-491C-9312-BF6BF712B6DE}" dt="2021-12-01T09:57:40.298" v="1990" actId="14100"/>
          <ac:spMkLst>
            <pc:docMk/>
            <pc:sldMk cId="114247381" sldId="1058"/>
            <ac:spMk id="3" creationId="{3A4FA00A-C8EF-4B59-A662-A3ABF4214A27}"/>
          </ac:spMkLst>
        </pc:spChg>
        <pc:spChg chg="mod">
          <ac:chgData name="Svetlana Chinyakova" userId="e7b508cc-b550-4b48-afd5-60743d2b4d52" providerId="ADAL" clId="{EBC3365E-1D30-491C-9312-BF6BF712B6DE}" dt="2021-12-01T09:57:44.967" v="1991" actId="1076"/>
          <ac:spMkLst>
            <pc:docMk/>
            <pc:sldMk cId="114247381" sldId="1058"/>
            <ac:spMk id="6" creationId="{1B7B5FFF-C2B3-4BBC-8C55-939837B1D9ED}"/>
          </ac:spMkLst>
        </pc:spChg>
        <pc:spChg chg="mod">
          <ac:chgData name="Svetlana Chinyakova" userId="e7b508cc-b550-4b48-afd5-60743d2b4d52" providerId="ADAL" clId="{EBC3365E-1D30-491C-9312-BF6BF712B6DE}" dt="2021-11-30T11:02:21.595" v="800" actId="20577"/>
          <ac:spMkLst>
            <pc:docMk/>
            <pc:sldMk cId="114247381" sldId="1058"/>
            <ac:spMk id="7" creationId="{2A53C45D-77CD-45D8-9334-F725BCCE6124}"/>
          </ac:spMkLst>
        </pc:spChg>
        <pc:spChg chg="mod">
          <ac:chgData name="Svetlana Chinyakova" userId="e7b508cc-b550-4b48-afd5-60743d2b4d52" providerId="ADAL" clId="{EBC3365E-1D30-491C-9312-BF6BF712B6DE}" dt="2021-12-01T09:57:40.298" v="1990" actId="14100"/>
          <ac:spMkLst>
            <pc:docMk/>
            <pc:sldMk cId="114247381" sldId="1058"/>
            <ac:spMk id="13" creationId="{FF86BB34-F717-4473-A8D6-4832D28963C5}"/>
          </ac:spMkLst>
        </pc:spChg>
        <pc:spChg chg="mod">
          <ac:chgData name="Svetlana Chinyakova" userId="e7b508cc-b550-4b48-afd5-60743d2b4d52" providerId="ADAL" clId="{EBC3365E-1D30-491C-9312-BF6BF712B6DE}" dt="2021-12-02T15:56:41.436" v="3996" actId="1076"/>
          <ac:spMkLst>
            <pc:docMk/>
            <pc:sldMk cId="114247381" sldId="1058"/>
            <ac:spMk id="14" creationId="{471D713B-E7C5-44C8-AAB7-E7E414576687}"/>
          </ac:spMkLst>
        </pc:spChg>
        <pc:spChg chg="mod">
          <ac:chgData name="Svetlana Chinyakova" userId="e7b508cc-b550-4b48-afd5-60743d2b4d52" providerId="ADAL" clId="{EBC3365E-1D30-491C-9312-BF6BF712B6DE}" dt="2021-12-01T09:57:02.674" v="1985" actId="1076"/>
          <ac:spMkLst>
            <pc:docMk/>
            <pc:sldMk cId="114247381" sldId="1058"/>
            <ac:spMk id="15" creationId="{DC564867-1A2A-4EA3-AD67-270A1A42A361}"/>
          </ac:spMkLst>
        </pc:spChg>
        <pc:spChg chg="mod">
          <ac:chgData name="Svetlana Chinyakova" userId="e7b508cc-b550-4b48-afd5-60743d2b4d52" providerId="ADAL" clId="{EBC3365E-1D30-491C-9312-BF6BF712B6DE}" dt="2021-11-30T09:16:11.473" v="277" actId="20577"/>
          <ac:spMkLst>
            <pc:docMk/>
            <pc:sldMk cId="114247381" sldId="1058"/>
            <ac:spMk id="16" creationId="{99A3137B-5B25-44F9-AE26-489DA7D99AC7}"/>
          </ac:spMkLst>
        </pc:spChg>
        <pc:spChg chg="mod">
          <ac:chgData name="Svetlana Chinyakova" userId="e7b508cc-b550-4b48-afd5-60743d2b4d52" providerId="ADAL" clId="{EBC3365E-1D30-491C-9312-BF6BF712B6DE}" dt="2021-12-01T09:58:06.054" v="1992" actId="14100"/>
          <ac:spMkLst>
            <pc:docMk/>
            <pc:sldMk cId="114247381" sldId="1058"/>
            <ac:spMk id="17" creationId="{2BD9A525-2F3E-467F-9CFA-1365EF64E0E4}"/>
          </ac:spMkLst>
        </pc:spChg>
        <pc:spChg chg="mod">
          <ac:chgData name="Svetlana Chinyakova" userId="e7b508cc-b550-4b48-afd5-60743d2b4d52" providerId="ADAL" clId="{EBC3365E-1D30-491C-9312-BF6BF712B6DE}" dt="2021-12-01T09:57:09.848" v="1986" actId="1076"/>
          <ac:spMkLst>
            <pc:docMk/>
            <pc:sldMk cId="114247381" sldId="1058"/>
            <ac:spMk id="18" creationId="{525F2E96-1CA5-4CA5-9A92-E57F1E57F63B}"/>
          </ac:spMkLst>
        </pc:spChg>
        <pc:spChg chg="mod">
          <ac:chgData name="Svetlana Chinyakova" userId="e7b508cc-b550-4b48-afd5-60743d2b4d52" providerId="ADAL" clId="{EBC3365E-1D30-491C-9312-BF6BF712B6DE}" dt="2021-12-01T09:57:16.249" v="1987" actId="1076"/>
          <ac:spMkLst>
            <pc:docMk/>
            <pc:sldMk cId="114247381" sldId="1058"/>
            <ac:spMk id="19" creationId="{FD964841-A40A-4B16-846A-658053CEDC65}"/>
          </ac:spMkLst>
        </pc:spChg>
        <pc:spChg chg="mod">
          <ac:chgData name="Svetlana Chinyakova" userId="e7b508cc-b550-4b48-afd5-60743d2b4d52" providerId="ADAL" clId="{EBC3365E-1D30-491C-9312-BF6BF712B6DE}" dt="2021-12-01T09:58:06.054" v="1992" actId="14100"/>
          <ac:spMkLst>
            <pc:docMk/>
            <pc:sldMk cId="114247381" sldId="1058"/>
            <ac:spMk id="20" creationId="{CAAC2F51-C17E-4B98-ADE3-2CBE07E01667}"/>
          </ac:spMkLst>
        </pc:spChg>
      </pc:sldChg>
      <pc:sldChg chg="addSp delSp modSp add mod setBg delDesignElem">
        <pc:chgData name="Svetlana Chinyakova" userId="e7b508cc-b550-4b48-afd5-60743d2b4d52" providerId="ADAL" clId="{EBC3365E-1D30-491C-9312-BF6BF712B6DE}" dt="2021-12-03T08:21:20.114" v="4594" actId="20577"/>
        <pc:sldMkLst>
          <pc:docMk/>
          <pc:sldMk cId="2413159249" sldId="1542"/>
        </pc:sldMkLst>
        <pc:spChg chg="del mod">
          <ac:chgData name="Svetlana Chinyakova" userId="e7b508cc-b550-4b48-afd5-60743d2b4d52" providerId="ADAL" clId="{EBC3365E-1D30-491C-9312-BF6BF712B6DE}" dt="2021-12-02T15:16:05.247" v="3014" actId="478"/>
          <ac:spMkLst>
            <pc:docMk/>
            <pc:sldMk cId="2413159249" sldId="1542"/>
            <ac:spMk id="3" creationId="{F3D57E0B-7C6A-4E96-9F92-E6A92EFF55B4}"/>
          </ac:spMkLst>
        </pc:spChg>
        <pc:spChg chg="add del mod">
          <ac:chgData name="Svetlana Chinyakova" userId="e7b508cc-b550-4b48-afd5-60743d2b4d52" providerId="ADAL" clId="{EBC3365E-1D30-491C-9312-BF6BF712B6DE}" dt="2021-12-02T14:04:25.819" v="2394" actId="478"/>
          <ac:spMkLst>
            <pc:docMk/>
            <pc:sldMk cId="2413159249" sldId="1542"/>
            <ac:spMk id="10" creationId="{33DDF06F-BBB5-4CBA-8C79-0B83129D0F74}"/>
          </ac:spMkLst>
        </pc:spChg>
        <pc:spChg chg="add del mod">
          <ac:chgData name="Svetlana Chinyakova" userId="e7b508cc-b550-4b48-afd5-60743d2b4d52" providerId="ADAL" clId="{EBC3365E-1D30-491C-9312-BF6BF712B6DE}" dt="2021-12-02T15:15:41.811" v="2997" actId="478"/>
          <ac:spMkLst>
            <pc:docMk/>
            <pc:sldMk cId="2413159249" sldId="1542"/>
            <ac:spMk id="11" creationId="{2E14260F-2ECE-4DDB-A9AE-EB5D53A016FC}"/>
          </ac:spMkLst>
        </pc:spChg>
        <pc:spChg chg="add mod">
          <ac:chgData name="Svetlana Chinyakova" userId="e7b508cc-b550-4b48-afd5-60743d2b4d52" providerId="ADAL" clId="{EBC3365E-1D30-491C-9312-BF6BF712B6DE}" dt="2021-12-02T15:16:12.768" v="3016" actId="1076"/>
          <ac:spMkLst>
            <pc:docMk/>
            <pc:sldMk cId="2413159249" sldId="1542"/>
            <ac:spMk id="12" creationId="{C4E024B6-98CE-4FF0-9912-A68C8E3084E6}"/>
          </ac:spMkLst>
        </pc:spChg>
        <pc:spChg chg="add mod">
          <ac:chgData name="Svetlana Chinyakova" userId="e7b508cc-b550-4b48-afd5-60743d2b4d52" providerId="ADAL" clId="{EBC3365E-1D30-491C-9312-BF6BF712B6DE}" dt="2021-12-02T15:17:10.518" v="3024" actId="1076"/>
          <ac:spMkLst>
            <pc:docMk/>
            <pc:sldMk cId="2413159249" sldId="1542"/>
            <ac:spMk id="13" creationId="{608D921C-0B90-4703-A90A-CC556A2CA831}"/>
          </ac:spMkLst>
        </pc:spChg>
        <pc:spChg chg="mod">
          <ac:chgData name="Svetlana Chinyakova" userId="e7b508cc-b550-4b48-afd5-60743d2b4d52" providerId="ADAL" clId="{EBC3365E-1D30-491C-9312-BF6BF712B6DE}" dt="2021-12-03T08:21:20.114" v="4594" actId="20577"/>
          <ac:spMkLst>
            <pc:docMk/>
            <pc:sldMk cId="2413159249" sldId="1542"/>
            <ac:spMk id="18" creationId="{533335CD-01A6-4A07-9750-6FB2EDFB43A4}"/>
          </ac:spMkLst>
        </pc:spChg>
        <pc:spChg chg="add mod">
          <ac:chgData name="Svetlana Chinyakova" userId="e7b508cc-b550-4b48-afd5-60743d2b4d52" providerId="ADAL" clId="{EBC3365E-1D30-491C-9312-BF6BF712B6DE}" dt="2021-12-02T15:16:10.346" v="3015" actId="1076"/>
          <ac:spMkLst>
            <pc:docMk/>
            <pc:sldMk cId="2413159249" sldId="1542"/>
            <ac:spMk id="20" creationId="{49148B2A-5EE0-4E4E-817F-9D8F7FC36E56}"/>
          </ac:spMkLst>
        </pc:spChg>
        <pc:spChg chg="del">
          <ac:chgData name="Svetlana Chinyakova" userId="e7b508cc-b550-4b48-afd5-60743d2b4d52" providerId="ADAL" clId="{EBC3365E-1D30-491C-9312-BF6BF712B6DE}" dt="2021-12-02T14:03:59.106" v="2389"/>
          <ac:spMkLst>
            <pc:docMk/>
            <pc:sldMk cId="2413159249" sldId="1542"/>
            <ac:spMk id="30" creationId="{A8384FB5-9ADC-4DDC-881B-597D56F5B15D}"/>
          </ac:spMkLst>
        </pc:spChg>
        <pc:spChg chg="del">
          <ac:chgData name="Svetlana Chinyakova" userId="e7b508cc-b550-4b48-afd5-60743d2b4d52" providerId="ADAL" clId="{EBC3365E-1D30-491C-9312-BF6BF712B6DE}" dt="2021-12-02T14:03:59.106" v="2389"/>
          <ac:spMkLst>
            <pc:docMk/>
            <pc:sldMk cId="2413159249" sldId="1542"/>
            <ac:spMk id="32" creationId="{1199E1B1-A8C0-4FE8-A5A8-1CB41D69F857}"/>
          </ac:spMkLst>
        </pc:spChg>
        <pc:spChg chg="del">
          <ac:chgData name="Svetlana Chinyakova" userId="e7b508cc-b550-4b48-afd5-60743d2b4d52" providerId="ADAL" clId="{EBC3365E-1D30-491C-9312-BF6BF712B6DE}" dt="2021-12-02T14:03:59.106" v="2389"/>
          <ac:spMkLst>
            <pc:docMk/>
            <pc:sldMk cId="2413159249" sldId="1542"/>
            <ac:spMk id="34" creationId="{84A8DE83-DE75-4B41-9DB4-A7EC0B0DEC0B}"/>
          </ac:spMkLst>
        </pc:spChg>
        <pc:spChg chg="del">
          <ac:chgData name="Svetlana Chinyakova" userId="e7b508cc-b550-4b48-afd5-60743d2b4d52" providerId="ADAL" clId="{EBC3365E-1D30-491C-9312-BF6BF712B6DE}" dt="2021-12-02T14:03:59.106" v="2389"/>
          <ac:spMkLst>
            <pc:docMk/>
            <pc:sldMk cId="2413159249" sldId="1542"/>
            <ac:spMk id="36" creationId="{A7009A0A-BEF5-4EAC-AF15-E4F9F002E239}"/>
          </ac:spMkLst>
        </pc:spChg>
        <pc:grpChg chg="add mod">
          <ac:chgData name="Svetlana Chinyakova" userId="e7b508cc-b550-4b48-afd5-60743d2b4d52" providerId="ADAL" clId="{EBC3365E-1D30-491C-9312-BF6BF712B6DE}" dt="2021-12-02T15:16:50.074" v="3022" actId="14100"/>
          <ac:grpSpMkLst>
            <pc:docMk/>
            <pc:sldMk cId="2413159249" sldId="1542"/>
            <ac:grpSpMk id="9" creationId="{FB54405B-6BC6-4837-9ED5-A4F3DC793850}"/>
          </ac:grpSpMkLst>
        </pc:grpChg>
        <pc:picChg chg="mod modCrop">
          <ac:chgData name="Svetlana Chinyakova" userId="e7b508cc-b550-4b48-afd5-60743d2b4d52" providerId="ADAL" clId="{EBC3365E-1D30-491C-9312-BF6BF712B6DE}" dt="2021-12-02T15:16:37.746" v="3019" actId="164"/>
          <ac:picMkLst>
            <pc:docMk/>
            <pc:sldMk cId="2413159249" sldId="1542"/>
            <ac:picMk id="2" creationId="{58F903F0-94CE-4E55-96DE-522302D7F76A}"/>
          </ac:picMkLst>
        </pc:picChg>
        <pc:picChg chg="add mod">
          <ac:chgData name="Svetlana Chinyakova" userId="e7b508cc-b550-4b48-afd5-60743d2b4d52" providerId="ADAL" clId="{EBC3365E-1D30-491C-9312-BF6BF712B6DE}" dt="2021-12-02T14:42:45.268" v="2591" actId="1076"/>
          <ac:picMkLst>
            <pc:docMk/>
            <pc:sldMk cId="2413159249" sldId="1542"/>
            <ac:picMk id="8" creationId="{552D8773-3DA4-4F7C-A462-AA688A0EF467}"/>
          </ac:picMkLst>
        </pc:picChg>
        <pc:picChg chg="mod">
          <ac:chgData name="Svetlana Chinyakova" userId="e7b508cc-b550-4b48-afd5-60743d2b4d52" providerId="ADAL" clId="{EBC3365E-1D30-491C-9312-BF6BF712B6DE}" dt="2021-12-02T15:16:37.746" v="3019" actId="164"/>
          <ac:picMkLst>
            <pc:docMk/>
            <pc:sldMk cId="2413159249" sldId="1542"/>
            <ac:picMk id="10" creationId="{046E6E97-8D11-4D7A-8FC4-68C467CC2ACA}"/>
          </ac:picMkLst>
        </pc:picChg>
        <pc:picChg chg="mod">
          <ac:chgData name="Svetlana Chinyakova" userId="e7b508cc-b550-4b48-afd5-60743d2b4d52" providerId="ADAL" clId="{EBC3365E-1D30-491C-9312-BF6BF712B6DE}" dt="2021-12-02T15:16:37.746" v="3019" actId="164"/>
          <ac:picMkLst>
            <pc:docMk/>
            <pc:sldMk cId="2413159249" sldId="1542"/>
            <ac:picMk id="15" creationId="{C3EB56E7-BE77-4BA9-8841-927574B7DE8D}"/>
          </ac:picMkLst>
        </pc:picChg>
        <pc:picChg chg="mod">
          <ac:chgData name="Svetlana Chinyakova" userId="e7b508cc-b550-4b48-afd5-60743d2b4d52" providerId="ADAL" clId="{EBC3365E-1D30-491C-9312-BF6BF712B6DE}" dt="2021-12-02T15:16:37.746" v="3019" actId="164"/>
          <ac:picMkLst>
            <pc:docMk/>
            <pc:sldMk cId="2413159249" sldId="1542"/>
            <ac:picMk id="17" creationId="{D8534647-0C30-4DB3-A861-FCA592BDEB2B}"/>
          </ac:picMkLst>
        </pc:picChg>
        <pc:cxnChg chg="add">
          <ac:chgData name="Svetlana Chinyakova" userId="e7b508cc-b550-4b48-afd5-60743d2b4d52" providerId="ADAL" clId="{EBC3365E-1D30-491C-9312-BF6BF712B6DE}" dt="2021-12-02T14:40:38.160" v="2576" actId="11529"/>
          <ac:cxnSpMkLst>
            <pc:docMk/>
            <pc:sldMk cId="2413159249" sldId="1542"/>
            <ac:cxnSpMk id="5" creationId="{43EBBE0A-C664-4903-935F-6949ACD1C446}"/>
          </ac:cxnSpMkLst>
        </pc:cxnChg>
      </pc:sldChg>
      <pc:sldChg chg="addSp delSp modSp del mod">
        <pc:chgData name="Svetlana Chinyakova" userId="e7b508cc-b550-4b48-afd5-60743d2b4d52" providerId="ADAL" clId="{EBC3365E-1D30-491C-9312-BF6BF712B6DE}" dt="2021-11-30T13:01:08.480" v="1102" actId="47"/>
        <pc:sldMkLst>
          <pc:docMk/>
          <pc:sldMk cId="3135982005" sldId="1613"/>
        </pc:sldMkLst>
        <pc:spChg chg="add mod">
          <ac:chgData name="Svetlana Chinyakova" userId="e7b508cc-b550-4b48-afd5-60743d2b4d52" providerId="ADAL" clId="{EBC3365E-1D30-491C-9312-BF6BF712B6DE}" dt="2021-11-30T12:54:26.656" v="1044" actId="1076"/>
          <ac:spMkLst>
            <pc:docMk/>
            <pc:sldMk cId="3135982005" sldId="1613"/>
            <ac:spMk id="5" creationId="{54E8AFC3-03F4-48CE-8702-D8E1900E7FCC}"/>
          </ac:spMkLst>
        </pc:spChg>
        <pc:spChg chg="mod">
          <ac:chgData name="Svetlana Chinyakova" userId="e7b508cc-b550-4b48-afd5-60743d2b4d52" providerId="ADAL" clId="{EBC3365E-1D30-491C-9312-BF6BF712B6DE}" dt="2021-11-30T12:26:00.090" v="966" actId="1076"/>
          <ac:spMkLst>
            <pc:docMk/>
            <pc:sldMk cId="3135982005" sldId="1613"/>
            <ac:spMk id="6" creationId="{873ED769-A0FA-4932-B040-3F78AADBB60C}"/>
          </ac:spMkLst>
        </pc:spChg>
        <pc:spChg chg="mod">
          <ac:chgData name="Svetlana Chinyakova" userId="e7b508cc-b550-4b48-afd5-60743d2b4d52" providerId="ADAL" clId="{EBC3365E-1D30-491C-9312-BF6BF712B6DE}" dt="2021-11-30T12:22:21.645" v="929" actId="20577"/>
          <ac:spMkLst>
            <pc:docMk/>
            <pc:sldMk cId="3135982005" sldId="1613"/>
            <ac:spMk id="50" creationId="{0C132B39-6DF4-4B25-B838-63299C5A1998}"/>
          </ac:spMkLst>
        </pc:spChg>
        <pc:picChg chg="add del">
          <ac:chgData name="Svetlana Chinyakova" userId="e7b508cc-b550-4b48-afd5-60743d2b4d52" providerId="ADAL" clId="{EBC3365E-1D30-491C-9312-BF6BF712B6DE}" dt="2021-11-30T12:59:34.104" v="1076" actId="22"/>
          <ac:picMkLst>
            <pc:docMk/>
            <pc:sldMk cId="3135982005" sldId="1613"/>
            <ac:picMk id="3" creationId="{AEF58964-9969-4052-AE6F-07473C23FE6D}"/>
          </ac:picMkLst>
        </pc:picChg>
        <pc:picChg chg="del">
          <ac:chgData name="Svetlana Chinyakova" userId="e7b508cc-b550-4b48-afd5-60743d2b4d52" providerId="ADAL" clId="{EBC3365E-1D30-491C-9312-BF6BF712B6DE}" dt="2021-11-30T09:13:49.579" v="215" actId="478"/>
          <ac:picMkLst>
            <pc:docMk/>
            <pc:sldMk cId="3135982005" sldId="1613"/>
            <ac:picMk id="4" creationId="{7727C4E8-C9E1-4242-8996-BE08C73BC962}"/>
          </ac:picMkLst>
        </pc:picChg>
        <pc:picChg chg="add mod modCrop">
          <ac:chgData name="Svetlana Chinyakova" userId="e7b508cc-b550-4b48-afd5-60743d2b4d52" providerId="ADAL" clId="{EBC3365E-1D30-491C-9312-BF6BF712B6DE}" dt="2021-11-30T12:26:00.090" v="966" actId="1076"/>
          <ac:picMkLst>
            <pc:docMk/>
            <pc:sldMk cId="3135982005" sldId="1613"/>
            <ac:picMk id="7" creationId="{C377601E-5B2D-41EE-BB8D-0EBD3AFC6D74}"/>
          </ac:picMkLst>
        </pc:picChg>
        <pc:picChg chg="add mod">
          <ac:chgData name="Svetlana Chinyakova" userId="e7b508cc-b550-4b48-afd5-60743d2b4d52" providerId="ADAL" clId="{EBC3365E-1D30-491C-9312-BF6BF712B6DE}" dt="2021-11-30T12:26:04.246" v="967" actId="1076"/>
          <ac:picMkLst>
            <pc:docMk/>
            <pc:sldMk cId="3135982005" sldId="1613"/>
            <ac:picMk id="8" creationId="{F81301C1-76D8-4AF6-99AD-4D84B7CC6CAB}"/>
          </ac:picMkLst>
        </pc:picChg>
      </pc:sldChg>
      <pc:sldChg chg="modSp mod">
        <pc:chgData name="Svetlana Chinyakova" userId="e7b508cc-b550-4b48-afd5-60743d2b4d52" providerId="ADAL" clId="{EBC3365E-1D30-491C-9312-BF6BF712B6DE}" dt="2021-12-02T15:11:15.969" v="2984" actId="20577"/>
        <pc:sldMkLst>
          <pc:docMk/>
          <pc:sldMk cId="906360102" sldId="1614"/>
        </pc:sldMkLst>
        <pc:spChg chg="mod">
          <ac:chgData name="Svetlana Chinyakova" userId="e7b508cc-b550-4b48-afd5-60743d2b4d52" providerId="ADAL" clId="{EBC3365E-1D30-491C-9312-BF6BF712B6DE}" dt="2021-12-02T15:11:15.969" v="2984" actId="20577"/>
          <ac:spMkLst>
            <pc:docMk/>
            <pc:sldMk cId="906360102" sldId="1614"/>
            <ac:spMk id="5" creationId="{6E6D1405-2560-4996-AA6D-B21B14671BBF}"/>
          </ac:spMkLst>
        </pc:spChg>
        <pc:spChg chg="mod">
          <ac:chgData name="Svetlana Chinyakova" userId="e7b508cc-b550-4b48-afd5-60743d2b4d52" providerId="ADAL" clId="{EBC3365E-1D30-491C-9312-BF6BF712B6DE}" dt="2021-12-02T15:05:37.409" v="2958" actId="207"/>
          <ac:spMkLst>
            <pc:docMk/>
            <pc:sldMk cId="906360102" sldId="1614"/>
            <ac:spMk id="50" creationId="{0C132B39-6DF4-4B25-B838-63299C5A1998}"/>
          </ac:spMkLst>
        </pc:spChg>
      </pc:sldChg>
      <pc:sldChg chg="delSp modSp mod">
        <pc:chgData name="Svetlana Chinyakova" userId="e7b508cc-b550-4b48-afd5-60743d2b4d52" providerId="ADAL" clId="{EBC3365E-1D30-491C-9312-BF6BF712B6DE}" dt="2021-12-02T14:08:03.180" v="2521" actId="14100"/>
        <pc:sldMkLst>
          <pc:docMk/>
          <pc:sldMk cId="3583880399" sldId="1615"/>
        </pc:sldMkLst>
        <pc:picChg chg="mod">
          <ac:chgData name="Svetlana Chinyakova" userId="e7b508cc-b550-4b48-afd5-60743d2b4d52" providerId="ADAL" clId="{EBC3365E-1D30-491C-9312-BF6BF712B6DE}" dt="2021-12-02T14:08:03.180" v="2521" actId="14100"/>
          <ac:picMkLst>
            <pc:docMk/>
            <pc:sldMk cId="3583880399" sldId="1615"/>
            <ac:picMk id="2" creationId="{2CA7B529-2AE0-4D07-AA4B-DB90573FF94A}"/>
          </ac:picMkLst>
        </pc:picChg>
        <pc:picChg chg="del">
          <ac:chgData name="Svetlana Chinyakova" userId="e7b508cc-b550-4b48-afd5-60743d2b4d52" providerId="ADAL" clId="{EBC3365E-1D30-491C-9312-BF6BF712B6DE}" dt="2021-11-30T09:14:27.087" v="237" actId="478"/>
          <ac:picMkLst>
            <pc:docMk/>
            <pc:sldMk cId="3583880399" sldId="1615"/>
            <ac:picMk id="2" creationId="{6A4476DA-B91A-4999-9FEA-0B902858B96D}"/>
          </ac:picMkLst>
        </pc:picChg>
      </pc:sldChg>
      <pc:sldChg chg="modSp mod">
        <pc:chgData name="Svetlana Chinyakova" userId="e7b508cc-b550-4b48-afd5-60743d2b4d52" providerId="ADAL" clId="{EBC3365E-1D30-491C-9312-BF6BF712B6DE}" dt="2021-12-02T15:14:42.574" v="2991" actId="20577"/>
        <pc:sldMkLst>
          <pc:docMk/>
          <pc:sldMk cId="2533978413" sldId="1616"/>
        </pc:sldMkLst>
        <pc:spChg chg="mod">
          <ac:chgData name="Svetlana Chinyakova" userId="e7b508cc-b550-4b48-afd5-60743d2b4d52" providerId="ADAL" clId="{EBC3365E-1D30-491C-9312-BF6BF712B6DE}" dt="2021-12-02T15:14:42.574" v="2991" actId="20577"/>
          <ac:spMkLst>
            <pc:docMk/>
            <pc:sldMk cId="2533978413" sldId="1616"/>
            <ac:spMk id="5" creationId="{C57C18D1-743C-4DEC-AF1E-869059588A97}"/>
          </ac:spMkLst>
        </pc:spChg>
        <pc:spChg chg="mod">
          <ac:chgData name="Svetlana Chinyakova" userId="e7b508cc-b550-4b48-afd5-60743d2b4d52" providerId="ADAL" clId="{EBC3365E-1D30-491C-9312-BF6BF712B6DE}" dt="2021-12-02T15:05:45.728" v="2959" actId="108"/>
          <ac:spMkLst>
            <pc:docMk/>
            <pc:sldMk cId="2533978413" sldId="1616"/>
            <ac:spMk id="9" creationId="{030145C7-C16F-44E2-A6C3-C8C343B9265E}"/>
          </ac:spMkLst>
        </pc:spChg>
      </pc:sldChg>
      <pc:sldChg chg="modSp mod">
        <pc:chgData name="Svetlana Chinyakova" userId="e7b508cc-b550-4b48-afd5-60743d2b4d52" providerId="ADAL" clId="{EBC3365E-1D30-491C-9312-BF6BF712B6DE}" dt="2021-12-02T15:18:23.315" v="3026" actId="20577"/>
        <pc:sldMkLst>
          <pc:docMk/>
          <pc:sldMk cId="3475801572" sldId="1617"/>
        </pc:sldMkLst>
        <pc:spChg chg="mod">
          <ac:chgData name="Svetlana Chinyakova" userId="e7b508cc-b550-4b48-afd5-60743d2b4d52" providerId="ADAL" clId="{EBC3365E-1D30-491C-9312-BF6BF712B6DE}" dt="2021-12-02T15:18:23.315" v="3026" actId="20577"/>
          <ac:spMkLst>
            <pc:docMk/>
            <pc:sldMk cId="3475801572" sldId="1617"/>
            <ac:spMk id="8" creationId="{2C756193-0BDC-4A90-809D-48CF1147A53C}"/>
          </ac:spMkLst>
        </pc:spChg>
        <pc:spChg chg="mod">
          <ac:chgData name="Svetlana Chinyakova" userId="e7b508cc-b550-4b48-afd5-60743d2b4d52" providerId="ADAL" clId="{EBC3365E-1D30-491C-9312-BF6BF712B6DE}" dt="2021-12-02T15:06:00.255" v="2964" actId="207"/>
          <ac:spMkLst>
            <pc:docMk/>
            <pc:sldMk cId="3475801572" sldId="1617"/>
            <ac:spMk id="9" creationId="{77B2E2E0-D72E-4B9F-9414-2110E4EB5D58}"/>
          </ac:spMkLst>
        </pc:spChg>
      </pc:sldChg>
      <pc:sldChg chg="modSp mod">
        <pc:chgData name="Svetlana Chinyakova" userId="e7b508cc-b550-4b48-afd5-60743d2b4d52" providerId="ADAL" clId="{EBC3365E-1D30-491C-9312-BF6BF712B6DE}" dt="2021-12-02T14:55:31.056" v="2858" actId="20577"/>
        <pc:sldMkLst>
          <pc:docMk/>
          <pc:sldMk cId="1579556231" sldId="1619"/>
        </pc:sldMkLst>
        <pc:spChg chg="mod">
          <ac:chgData name="Svetlana Chinyakova" userId="e7b508cc-b550-4b48-afd5-60743d2b4d52" providerId="ADAL" clId="{EBC3365E-1D30-491C-9312-BF6BF712B6DE}" dt="2021-12-02T14:55:31.056" v="2858" actId="20577"/>
          <ac:spMkLst>
            <pc:docMk/>
            <pc:sldMk cId="1579556231" sldId="1619"/>
            <ac:spMk id="96" creationId="{83318901-16B9-44F0-A185-697A6EA7083B}"/>
          </ac:spMkLst>
        </pc:spChg>
        <pc:spChg chg="mod">
          <ac:chgData name="Svetlana Chinyakova" userId="e7b508cc-b550-4b48-afd5-60743d2b4d52" providerId="ADAL" clId="{EBC3365E-1D30-491C-9312-BF6BF712B6DE}" dt="2021-11-30T09:13:01.589" v="146" actId="20577"/>
          <ac:spMkLst>
            <pc:docMk/>
            <pc:sldMk cId="1579556231" sldId="1619"/>
            <ac:spMk id="100" creationId="{E01E8DC3-26B5-4B1F-B7E5-B6C30F393AD5}"/>
          </ac:spMkLst>
        </pc:spChg>
        <pc:spChg chg="mod">
          <ac:chgData name="Svetlana Chinyakova" userId="e7b508cc-b550-4b48-afd5-60743d2b4d52" providerId="ADAL" clId="{EBC3365E-1D30-491C-9312-BF6BF712B6DE}" dt="2021-11-30T09:13:39.461" v="214" actId="20577"/>
          <ac:spMkLst>
            <pc:docMk/>
            <pc:sldMk cId="1579556231" sldId="1619"/>
            <ac:spMk id="102" creationId="{221E3DBE-BF5E-4B1A-9072-849E1F3EF2BD}"/>
          </ac:spMkLst>
        </pc:spChg>
        <pc:spChg chg="mod">
          <ac:chgData name="Svetlana Chinyakova" userId="e7b508cc-b550-4b48-afd5-60743d2b4d52" providerId="ADAL" clId="{EBC3365E-1D30-491C-9312-BF6BF712B6DE}" dt="2021-11-30T09:13:32.444" v="212" actId="1076"/>
          <ac:spMkLst>
            <pc:docMk/>
            <pc:sldMk cId="1579556231" sldId="1619"/>
            <ac:spMk id="104" creationId="{D70556D0-0B51-4897-898E-75CBFF72AADC}"/>
          </ac:spMkLst>
        </pc:spChg>
      </pc:sldChg>
      <pc:sldChg chg="mod modShow">
        <pc:chgData name="Svetlana Chinyakova" userId="e7b508cc-b550-4b48-afd5-60743d2b4d52" providerId="ADAL" clId="{EBC3365E-1D30-491C-9312-BF6BF712B6DE}" dt="2021-11-30T12:09:10.300" v="889" actId="729"/>
        <pc:sldMkLst>
          <pc:docMk/>
          <pc:sldMk cId="2853309396" sldId="1621"/>
        </pc:sldMkLst>
      </pc:sldChg>
      <pc:sldChg chg="addSp delSp modSp add mod modShow">
        <pc:chgData name="Svetlana Chinyakova" userId="e7b508cc-b550-4b48-afd5-60743d2b4d52" providerId="ADAL" clId="{EBC3365E-1D30-491C-9312-BF6BF712B6DE}" dt="2021-12-02T15:05:03.931" v="2956" actId="729"/>
        <pc:sldMkLst>
          <pc:docMk/>
          <pc:sldMk cId="1581025084" sldId="1622"/>
        </pc:sldMkLst>
        <pc:spChg chg="del mod">
          <ac:chgData name="Svetlana Chinyakova" userId="e7b508cc-b550-4b48-afd5-60743d2b4d52" providerId="ADAL" clId="{EBC3365E-1D30-491C-9312-BF6BF712B6DE}" dt="2021-12-01T09:47:35.976" v="1974" actId="478"/>
          <ac:spMkLst>
            <pc:docMk/>
            <pc:sldMk cId="1581025084" sldId="1622"/>
            <ac:spMk id="5" creationId="{54E8AFC3-03F4-48CE-8702-D8E1900E7FCC}"/>
          </ac:spMkLst>
        </pc:spChg>
        <pc:spChg chg="mod">
          <ac:chgData name="Svetlana Chinyakova" userId="e7b508cc-b550-4b48-afd5-60743d2b4d52" providerId="ADAL" clId="{EBC3365E-1D30-491C-9312-BF6BF712B6DE}" dt="2021-12-01T12:54:39.663" v="1994" actId="1076"/>
          <ac:spMkLst>
            <pc:docMk/>
            <pc:sldMk cId="1581025084" sldId="1622"/>
            <ac:spMk id="6" creationId="{873ED769-A0FA-4932-B040-3F78AADBB60C}"/>
          </ac:spMkLst>
        </pc:spChg>
        <pc:spChg chg="mod">
          <ac:chgData name="Svetlana Chinyakova" userId="e7b508cc-b550-4b48-afd5-60743d2b4d52" providerId="ADAL" clId="{EBC3365E-1D30-491C-9312-BF6BF712B6DE}" dt="2021-12-01T09:31:13.606" v="1889" actId="20577"/>
          <ac:spMkLst>
            <pc:docMk/>
            <pc:sldMk cId="1581025084" sldId="1622"/>
            <ac:spMk id="50" creationId="{0C132B39-6DF4-4B25-B838-63299C5A1998}"/>
          </ac:spMkLst>
        </pc:spChg>
        <pc:graphicFrameChg chg="add del mod">
          <ac:chgData name="Svetlana Chinyakova" userId="e7b508cc-b550-4b48-afd5-60743d2b4d52" providerId="ADAL" clId="{EBC3365E-1D30-491C-9312-BF6BF712B6DE}" dt="2021-11-30T11:12:05.346" v="808" actId="478"/>
          <ac:graphicFrameMkLst>
            <pc:docMk/>
            <pc:sldMk cId="1581025084" sldId="1622"/>
            <ac:graphicFrameMk id="2" creationId="{8A979CE9-E1AB-4922-BAC6-9B1FCC22FBFF}"/>
          </ac:graphicFrameMkLst>
        </pc:graphicFrameChg>
        <pc:graphicFrameChg chg="add del mod modGraphic">
          <ac:chgData name="Svetlana Chinyakova" userId="e7b508cc-b550-4b48-afd5-60743d2b4d52" providerId="ADAL" clId="{EBC3365E-1D30-491C-9312-BF6BF712B6DE}" dt="2021-12-01T12:54:37.672" v="1993" actId="1076"/>
          <ac:graphicFrameMkLst>
            <pc:docMk/>
            <pc:sldMk cId="1581025084" sldId="1622"/>
            <ac:graphicFrameMk id="3" creationId="{B73AB90A-0F94-4F95-BDF6-93C07DF33A6B}"/>
          </ac:graphicFrameMkLst>
        </pc:graphicFrameChg>
        <pc:graphicFrameChg chg="add del mod modGraphic">
          <ac:chgData name="Svetlana Chinyakova" userId="e7b508cc-b550-4b48-afd5-60743d2b4d52" providerId="ADAL" clId="{EBC3365E-1D30-491C-9312-BF6BF712B6DE}" dt="2021-12-01T09:47:31.830" v="1972" actId="478"/>
          <ac:graphicFrameMkLst>
            <pc:docMk/>
            <pc:sldMk cId="1581025084" sldId="1622"/>
            <ac:graphicFrameMk id="4" creationId="{BDAD1A81-8C69-44B5-8DE4-64595CF748DC}"/>
          </ac:graphicFrameMkLst>
        </pc:graphicFrameChg>
      </pc:sldChg>
      <pc:sldChg chg="addSp modSp add mod">
        <pc:chgData name="Svetlana Chinyakova" userId="e7b508cc-b550-4b48-afd5-60743d2b4d52" providerId="ADAL" clId="{EBC3365E-1D30-491C-9312-BF6BF712B6DE}" dt="2021-12-03T08:10:44.897" v="4528" actId="20577"/>
        <pc:sldMkLst>
          <pc:docMk/>
          <pc:sldMk cId="1208979195" sldId="1623"/>
        </pc:sldMkLst>
        <pc:spChg chg="mod">
          <ac:chgData name="Svetlana Chinyakova" userId="e7b508cc-b550-4b48-afd5-60743d2b4d52" providerId="ADAL" clId="{EBC3365E-1D30-491C-9312-BF6BF712B6DE}" dt="2021-12-02T14:40:16.849" v="2573" actId="1076"/>
          <ac:spMkLst>
            <pc:docMk/>
            <pc:sldMk cId="1208979195" sldId="1623"/>
            <ac:spMk id="2" creationId="{9CB34A30-BC1D-477F-8E81-E3C12DDB89B6}"/>
          </ac:spMkLst>
        </pc:spChg>
        <pc:spChg chg="add mod">
          <ac:chgData name="Svetlana Chinyakova" userId="e7b508cc-b550-4b48-afd5-60743d2b4d52" providerId="ADAL" clId="{EBC3365E-1D30-491C-9312-BF6BF712B6DE}" dt="2021-12-02T15:15:00.594" v="2992" actId="20577"/>
          <ac:spMkLst>
            <pc:docMk/>
            <pc:sldMk cId="1208979195" sldId="1623"/>
            <ac:spMk id="6" creationId="{CD637D74-B038-4533-882A-9FDFF305C351}"/>
          </ac:spMkLst>
        </pc:spChg>
        <pc:spChg chg="add mod">
          <ac:chgData name="Svetlana Chinyakova" userId="e7b508cc-b550-4b48-afd5-60743d2b4d52" providerId="ADAL" clId="{EBC3365E-1D30-491C-9312-BF6BF712B6DE}" dt="2021-12-03T08:10:39.822" v="4521" actId="20577"/>
          <ac:spMkLst>
            <pc:docMk/>
            <pc:sldMk cId="1208979195" sldId="1623"/>
            <ac:spMk id="13" creationId="{4D4E08E1-9328-4F11-8D23-3CE580EDA179}"/>
          </ac:spMkLst>
        </pc:spChg>
        <pc:spChg chg="add mod">
          <ac:chgData name="Svetlana Chinyakova" userId="e7b508cc-b550-4b48-afd5-60743d2b4d52" providerId="ADAL" clId="{EBC3365E-1D30-491C-9312-BF6BF712B6DE}" dt="2021-12-03T08:10:44.897" v="4528" actId="20577"/>
          <ac:spMkLst>
            <pc:docMk/>
            <pc:sldMk cId="1208979195" sldId="1623"/>
            <ac:spMk id="17" creationId="{BDF2EE44-CE43-4D5A-8F6C-3D317D4A9C8B}"/>
          </ac:spMkLst>
        </pc:spChg>
        <pc:picChg chg="add mod ord modCrop">
          <ac:chgData name="Svetlana Chinyakova" userId="e7b508cc-b550-4b48-afd5-60743d2b4d52" providerId="ADAL" clId="{EBC3365E-1D30-491C-9312-BF6BF712B6DE}" dt="2021-11-30T13:05:24.494" v="1151" actId="1076"/>
          <ac:picMkLst>
            <pc:docMk/>
            <pc:sldMk cId="1208979195" sldId="1623"/>
            <ac:picMk id="4" creationId="{A1433AE7-F74F-4B80-8B22-64850F90A656}"/>
          </ac:picMkLst>
        </pc:picChg>
        <pc:picChg chg="add mod">
          <ac:chgData name="Svetlana Chinyakova" userId="e7b508cc-b550-4b48-afd5-60743d2b4d52" providerId="ADAL" clId="{EBC3365E-1D30-491C-9312-BF6BF712B6DE}" dt="2021-11-30T13:05:24.494" v="1151" actId="1076"/>
          <ac:picMkLst>
            <pc:docMk/>
            <pc:sldMk cId="1208979195" sldId="1623"/>
            <ac:picMk id="7" creationId="{4A92FA41-7B75-4FEC-BC6A-E8ACA2451B06}"/>
          </ac:picMkLst>
        </pc:picChg>
        <pc:picChg chg="add mod">
          <ac:chgData name="Svetlana Chinyakova" userId="e7b508cc-b550-4b48-afd5-60743d2b4d52" providerId="ADAL" clId="{EBC3365E-1D30-491C-9312-BF6BF712B6DE}" dt="2021-11-30T13:12:09.266" v="1309" actId="1076"/>
          <ac:picMkLst>
            <pc:docMk/>
            <pc:sldMk cId="1208979195" sldId="1623"/>
            <ac:picMk id="8" creationId="{737F5B20-FA8D-4DCC-A553-76F797EDE022}"/>
          </ac:picMkLst>
        </pc:picChg>
        <pc:picChg chg="add mod">
          <ac:chgData name="Svetlana Chinyakova" userId="e7b508cc-b550-4b48-afd5-60743d2b4d52" providerId="ADAL" clId="{EBC3365E-1D30-491C-9312-BF6BF712B6DE}" dt="2021-11-30T13:12:09.266" v="1309" actId="1076"/>
          <ac:picMkLst>
            <pc:docMk/>
            <pc:sldMk cId="1208979195" sldId="1623"/>
            <ac:picMk id="9" creationId="{B57FEC0D-93A6-4685-8479-8326B7D2C093}"/>
          </ac:picMkLst>
        </pc:picChg>
        <pc:picChg chg="add mod">
          <ac:chgData name="Svetlana Chinyakova" userId="e7b508cc-b550-4b48-afd5-60743d2b4d52" providerId="ADAL" clId="{EBC3365E-1D30-491C-9312-BF6BF712B6DE}" dt="2021-11-30T13:10:33.679" v="1287" actId="1076"/>
          <ac:picMkLst>
            <pc:docMk/>
            <pc:sldMk cId="1208979195" sldId="1623"/>
            <ac:picMk id="3074" creationId="{1A103197-9F91-403B-9E20-330980291EC8}"/>
          </ac:picMkLst>
        </pc:picChg>
        <pc:picChg chg="add mod">
          <ac:chgData name="Svetlana Chinyakova" userId="e7b508cc-b550-4b48-afd5-60743d2b4d52" providerId="ADAL" clId="{EBC3365E-1D30-491C-9312-BF6BF712B6DE}" dt="2021-11-30T13:12:00.526" v="1307" actId="1076"/>
          <ac:picMkLst>
            <pc:docMk/>
            <pc:sldMk cId="1208979195" sldId="1623"/>
            <ac:picMk id="3076" creationId="{13D35DF8-91DB-4047-B8BD-6F5F929AC12A}"/>
          </ac:picMkLst>
        </pc:picChg>
        <pc:cxnChg chg="add mod">
          <ac:chgData name="Svetlana Chinyakova" userId="e7b508cc-b550-4b48-afd5-60743d2b4d52" providerId="ADAL" clId="{EBC3365E-1D30-491C-9312-BF6BF712B6DE}" dt="2021-12-01T07:44:16.372" v="1529" actId="14100"/>
          <ac:cxnSpMkLst>
            <pc:docMk/>
            <pc:sldMk cId="1208979195" sldId="1623"/>
            <ac:cxnSpMk id="11" creationId="{8F9CDB67-3577-499F-896B-2D11B0EA240E}"/>
          </ac:cxnSpMkLst>
        </pc:cxnChg>
        <pc:cxnChg chg="add mod">
          <ac:chgData name="Svetlana Chinyakova" userId="e7b508cc-b550-4b48-afd5-60743d2b4d52" providerId="ADAL" clId="{EBC3365E-1D30-491C-9312-BF6BF712B6DE}" dt="2021-11-30T13:12:30.849" v="1312" actId="14100"/>
          <ac:cxnSpMkLst>
            <pc:docMk/>
            <pc:sldMk cId="1208979195" sldId="1623"/>
            <ac:cxnSpMk id="19" creationId="{BD81B87D-BCB5-4642-AD4E-F0C84479324A}"/>
          </ac:cxnSpMkLst>
        </pc:cxnChg>
      </pc:sldChg>
      <pc:sldChg chg="addSp delSp modSp add mod modShow">
        <pc:chgData name="Svetlana Chinyakova" userId="e7b508cc-b550-4b48-afd5-60743d2b4d52" providerId="ADAL" clId="{EBC3365E-1D30-491C-9312-BF6BF712B6DE}" dt="2021-12-02T15:05:06.616" v="2957" actId="729"/>
        <pc:sldMkLst>
          <pc:docMk/>
          <pc:sldMk cId="3063076783" sldId="1624"/>
        </pc:sldMkLst>
        <pc:spChg chg="del">
          <ac:chgData name="Svetlana Chinyakova" userId="e7b508cc-b550-4b48-afd5-60743d2b4d52" providerId="ADAL" clId="{EBC3365E-1D30-491C-9312-BF6BF712B6DE}" dt="2021-11-30T12:02:41.325" v="865" actId="478"/>
          <ac:spMkLst>
            <pc:docMk/>
            <pc:sldMk cId="3063076783" sldId="1624"/>
            <ac:spMk id="5" creationId="{54E8AFC3-03F4-48CE-8702-D8E1900E7FCC}"/>
          </ac:spMkLst>
        </pc:spChg>
        <pc:spChg chg="mod">
          <ac:chgData name="Svetlana Chinyakova" userId="e7b508cc-b550-4b48-afd5-60743d2b4d52" providerId="ADAL" clId="{EBC3365E-1D30-491C-9312-BF6BF712B6DE}" dt="2021-11-30T12:26:21.991" v="970" actId="1076"/>
          <ac:spMkLst>
            <pc:docMk/>
            <pc:sldMk cId="3063076783" sldId="1624"/>
            <ac:spMk id="6" creationId="{873ED769-A0FA-4932-B040-3F78AADBB60C}"/>
          </ac:spMkLst>
        </pc:spChg>
        <pc:spChg chg="mod">
          <ac:chgData name="Svetlana Chinyakova" userId="e7b508cc-b550-4b48-afd5-60743d2b4d52" providerId="ADAL" clId="{EBC3365E-1D30-491C-9312-BF6BF712B6DE}" dt="2021-12-01T09:31:17.906" v="1890" actId="20577"/>
          <ac:spMkLst>
            <pc:docMk/>
            <pc:sldMk cId="3063076783" sldId="1624"/>
            <ac:spMk id="50" creationId="{0C132B39-6DF4-4B25-B838-63299C5A1998}"/>
          </ac:spMkLst>
        </pc:spChg>
        <pc:graphicFrameChg chg="add mod modGraphic">
          <ac:chgData name="Svetlana Chinyakova" userId="e7b508cc-b550-4b48-afd5-60743d2b4d52" providerId="ADAL" clId="{EBC3365E-1D30-491C-9312-BF6BF712B6DE}" dt="2021-12-01T09:44:17.308" v="1962" actId="207"/>
          <ac:graphicFrameMkLst>
            <pc:docMk/>
            <pc:sldMk cId="3063076783" sldId="1624"/>
            <ac:graphicFrameMk id="2" creationId="{CB9AA80C-5C82-403D-9193-F1F9484CFEB4}"/>
          </ac:graphicFrameMkLst>
        </pc:graphicFrameChg>
        <pc:graphicFrameChg chg="del">
          <ac:chgData name="Svetlana Chinyakova" userId="e7b508cc-b550-4b48-afd5-60743d2b4d52" providerId="ADAL" clId="{EBC3365E-1D30-491C-9312-BF6BF712B6DE}" dt="2021-11-30T12:02:37.432" v="862" actId="478"/>
          <ac:graphicFrameMkLst>
            <pc:docMk/>
            <pc:sldMk cId="3063076783" sldId="1624"/>
            <ac:graphicFrameMk id="3" creationId="{B73AB90A-0F94-4F95-BDF6-93C07DF33A6B}"/>
          </ac:graphicFrameMkLst>
        </pc:graphicFrameChg>
        <pc:graphicFrameChg chg="del modGraphic">
          <ac:chgData name="Svetlana Chinyakova" userId="e7b508cc-b550-4b48-afd5-60743d2b4d52" providerId="ADAL" clId="{EBC3365E-1D30-491C-9312-BF6BF712B6DE}" dt="2021-11-30T12:02:40.169" v="864" actId="478"/>
          <ac:graphicFrameMkLst>
            <pc:docMk/>
            <pc:sldMk cId="3063076783" sldId="1624"/>
            <ac:graphicFrameMk id="4" creationId="{BDAD1A81-8C69-44B5-8DE4-64595CF748DC}"/>
          </ac:graphicFrameMkLst>
        </pc:graphicFrameChg>
      </pc:sldChg>
      <pc:sldChg chg="del">
        <pc:chgData name="Svetlana Chinyakova" userId="e7b508cc-b550-4b48-afd5-60743d2b4d52" providerId="ADAL" clId="{EBC3365E-1D30-491C-9312-BF6BF712B6DE}" dt="2021-11-30T09:13:54.140" v="216" actId="47"/>
        <pc:sldMkLst>
          <pc:docMk/>
          <pc:sldMk cId="4234362995" sldId="1624"/>
        </pc:sldMkLst>
      </pc:sldChg>
      <pc:sldChg chg="addSp modSp new del mod">
        <pc:chgData name="Svetlana Chinyakova" userId="e7b508cc-b550-4b48-afd5-60743d2b4d52" providerId="ADAL" clId="{EBC3365E-1D30-491C-9312-BF6BF712B6DE}" dt="2021-11-30T13:22:32.867" v="1337" actId="47"/>
        <pc:sldMkLst>
          <pc:docMk/>
          <pc:sldMk cId="1438050539" sldId="1625"/>
        </pc:sldMkLst>
        <pc:picChg chg="add mod modCrop">
          <ac:chgData name="Svetlana Chinyakova" userId="e7b508cc-b550-4b48-afd5-60743d2b4d52" providerId="ADAL" clId="{EBC3365E-1D30-491C-9312-BF6BF712B6DE}" dt="2021-11-30T12:55:29.440" v="1053" actId="1076"/>
          <ac:picMkLst>
            <pc:docMk/>
            <pc:sldMk cId="1438050539" sldId="1625"/>
            <ac:picMk id="3" creationId="{BDCAC89D-24B3-4075-A715-0735730DB09B}"/>
          </ac:picMkLst>
        </pc:picChg>
      </pc:sldChg>
      <pc:sldChg chg="del">
        <pc:chgData name="Svetlana Chinyakova" userId="e7b508cc-b550-4b48-afd5-60743d2b4d52" providerId="ADAL" clId="{EBC3365E-1D30-491C-9312-BF6BF712B6DE}" dt="2021-11-30T09:13:56.143" v="218" actId="47"/>
        <pc:sldMkLst>
          <pc:docMk/>
          <pc:sldMk cId="2873974151" sldId="1625"/>
        </pc:sldMkLst>
      </pc:sldChg>
      <pc:sldChg chg="addSp delSp modSp add mod ord">
        <pc:chgData name="Svetlana Chinyakova" userId="e7b508cc-b550-4b48-afd5-60743d2b4d52" providerId="ADAL" clId="{EBC3365E-1D30-491C-9312-BF6BF712B6DE}" dt="2021-12-02T15:00:43.779" v="2872"/>
        <pc:sldMkLst>
          <pc:docMk/>
          <pc:sldMk cId="1035555381" sldId="1626"/>
        </pc:sldMkLst>
        <pc:spChg chg="mod">
          <ac:chgData name="Svetlana Chinyakova" userId="e7b508cc-b550-4b48-afd5-60743d2b4d52" providerId="ADAL" clId="{EBC3365E-1D30-491C-9312-BF6BF712B6DE}" dt="2021-12-02T15:00:43.779" v="2872"/>
          <ac:spMkLst>
            <pc:docMk/>
            <pc:sldMk cId="1035555381" sldId="1626"/>
            <ac:spMk id="2" creationId="{9CB34A30-BC1D-477F-8E81-E3C12DDB89B6}"/>
          </ac:spMkLst>
        </pc:spChg>
        <pc:picChg chg="del">
          <ac:chgData name="Svetlana Chinyakova" userId="e7b508cc-b550-4b48-afd5-60743d2b4d52" providerId="ADAL" clId="{EBC3365E-1D30-491C-9312-BF6BF712B6DE}" dt="2021-11-30T12:56:40.232" v="1065" actId="478"/>
          <ac:picMkLst>
            <pc:docMk/>
            <pc:sldMk cId="1035555381" sldId="1626"/>
            <ac:picMk id="4" creationId="{28D63D36-D158-4587-B5DC-D58E79449906}"/>
          </ac:picMkLst>
        </pc:picChg>
        <pc:picChg chg="add mod">
          <ac:chgData name="Svetlana Chinyakova" userId="e7b508cc-b550-4b48-afd5-60743d2b4d52" providerId="ADAL" clId="{EBC3365E-1D30-491C-9312-BF6BF712B6DE}" dt="2021-11-30T12:57:16.028" v="1074" actId="14100"/>
          <ac:picMkLst>
            <pc:docMk/>
            <pc:sldMk cId="1035555381" sldId="1626"/>
            <ac:picMk id="5" creationId="{FE8E4FC0-C30E-468D-96D4-C31A5F983656}"/>
          </ac:picMkLst>
        </pc:picChg>
      </pc:sldChg>
      <pc:sldChg chg="del">
        <pc:chgData name="Svetlana Chinyakova" userId="e7b508cc-b550-4b48-afd5-60743d2b4d52" providerId="ADAL" clId="{EBC3365E-1D30-491C-9312-BF6BF712B6DE}" dt="2021-11-30T09:13:55.317" v="217" actId="47"/>
        <pc:sldMkLst>
          <pc:docMk/>
          <pc:sldMk cId="2863406852" sldId="1626"/>
        </pc:sldMkLst>
      </pc:sldChg>
      <pc:sldChg chg="addSp delSp modSp add mod">
        <pc:chgData name="Svetlana Chinyakova" userId="e7b508cc-b550-4b48-afd5-60743d2b4d52" providerId="ADAL" clId="{EBC3365E-1D30-491C-9312-BF6BF712B6DE}" dt="2021-12-02T15:54:07.819" v="3989" actId="1035"/>
        <pc:sldMkLst>
          <pc:docMk/>
          <pc:sldMk cId="1559143600" sldId="1627"/>
        </pc:sldMkLst>
        <pc:spChg chg="del">
          <ac:chgData name="Svetlana Chinyakova" userId="e7b508cc-b550-4b48-afd5-60743d2b4d52" providerId="ADAL" clId="{EBC3365E-1D30-491C-9312-BF6BF712B6DE}" dt="2021-11-30T12:59:48.092" v="1080" actId="478"/>
          <ac:spMkLst>
            <pc:docMk/>
            <pc:sldMk cId="1559143600" sldId="1627"/>
            <ac:spMk id="5" creationId="{54E8AFC3-03F4-48CE-8702-D8E1900E7FCC}"/>
          </ac:spMkLst>
        </pc:spChg>
        <pc:spChg chg="del">
          <ac:chgData name="Svetlana Chinyakova" userId="e7b508cc-b550-4b48-afd5-60743d2b4d52" providerId="ADAL" clId="{EBC3365E-1D30-491C-9312-BF6BF712B6DE}" dt="2021-11-30T12:59:47.439" v="1079" actId="478"/>
          <ac:spMkLst>
            <pc:docMk/>
            <pc:sldMk cId="1559143600" sldId="1627"/>
            <ac:spMk id="6" creationId="{873ED769-A0FA-4932-B040-3F78AADBB60C}"/>
          </ac:spMkLst>
        </pc:spChg>
        <pc:spChg chg="add mod">
          <ac:chgData name="Svetlana Chinyakova" userId="e7b508cc-b550-4b48-afd5-60743d2b4d52" providerId="ADAL" clId="{EBC3365E-1D30-491C-9312-BF6BF712B6DE}" dt="2021-12-02T15:54:07.819" v="3989" actId="1035"/>
          <ac:spMkLst>
            <pc:docMk/>
            <pc:sldMk cId="1559143600" sldId="1627"/>
            <ac:spMk id="26" creationId="{D7E2CAFD-61E3-489D-88D9-70D3DD34B9CC}"/>
          </ac:spMkLst>
        </pc:spChg>
        <pc:spChg chg="add del mod">
          <ac:chgData name="Svetlana Chinyakova" userId="e7b508cc-b550-4b48-afd5-60743d2b4d52" providerId="ADAL" clId="{EBC3365E-1D30-491C-9312-BF6BF712B6DE}" dt="2021-12-02T15:02:22.990" v="2900" actId="478"/>
          <ac:spMkLst>
            <pc:docMk/>
            <pc:sldMk cId="1559143600" sldId="1627"/>
            <ac:spMk id="27" creationId="{54043D13-145D-47E6-8230-B76C8E6F3F56}"/>
          </ac:spMkLst>
        </pc:spChg>
        <pc:spChg chg="add mod">
          <ac:chgData name="Svetlana Chinyakova" userId="e7b508cc-b550-4b48-afd5-60743d2b4d52" providerId="ADAL" clId="{EBC3365E-1D30-491C-9312-BF6BF712B6DE}" dt="2021-12-02T15:02:41.517" v="2909" actId="1035"/>
          <ac:spMkLst>
            <pc:docMk/>
            <pc:sldMk cId="1559143600" sldId="1627"/>
            <ac:spMk id="28" creationId="{C41E6BCC-7248-46A2-A40F-C9F36AB6C4E8}"/>
          </ac:spMkLst>
        </pc:spChg>
        <pc:spChg chg="add mod">
          <ac:chgData name="Svetlana Chinyakova" userId="e7b508cc-b550-4b48-afd5-60743d2b4d52" providerId="ADAL" clId="{EBC3365E-1D30-491C-9312-BF6BF712B6DE}" dt="2021-12-02T15:04:12.292" v="2955" actId="1036"/>
          <ac:spMkLst>
            <pc:docMk/>
            <pc:sldMk cId="1559143600" sldId="1627"/>
            <ac:spMk id="29" creationId="{A5C8D27A-3B64-42E2-B30D-427BF609F74D}"/>
          </ac:spMkLst>
        </pc:spChg>
        <pc:spChg chg="mod">
          <ac:chgData name="Svetlana Chinyakova" userId="e7b508cc-b550-4b48-afd5-60743d2b4d52" providerId="ADAL" clId="{EBC3365E-1D30-491C-9312-BF6BF712B6DE}" dt="2021-12-02T14:36:51.646" v="2559" actId="1076"/>
          <ac:spMkLst>
            <pc:docMk/>
            <pc:sldMk cId="1559143600" sldId="1627"/>
            <ac:spMk id="50" creationId="{0C132B39-6DF4-4B25-B838-63299C5A1998}"/>
          </ac:spMkLst>
        </pc:spChg>
        <pc:picChg chg="add del mod modCrop">
          <ac:chgData name="Svetlana Chinyakova" userId="e7b508cc-b550-4b48-afd5-60743d2b4d52" providerId="ADAL" clId="{EBC3365E-1D30-491C-9312-BF6BF712B6DE}" dt="2021-12-01T07:43:06.260" v="1517" actId="478"/>
          <ac:picMkLst>
            <pc:docMk/>
            <pc:sldMk cId="1559143600" sldId="1627"/>
            <ac:picMk id="3" creationId="{C0E42528-D071-4349-B103-8C58D2202500}"/>
          </ac:picMkLst>
        </pc:picChg>
        <pc:picChg chg="add mod">
          <ac:chgData name="Svetlana Chinyakova" userId="e7b508cc-b550-4b48-afd5-60743d2b4d52" providerId="ADAL" clId="{EBC3365E-1D30-491C-9312-BF6BF712B6DE}" dt="2021-12-01T07:43:58.439" v="1528" actId="14100"/>
          <ac:picMkLst>
            <pc:docMk/>
            <pc:sldMk cId="1559143600" sldId="1627"/>
            <ac:picMk id="4" creationId="{C5751419-CA68-4520-AD62-B82FC792E2DD}"/>
          </ac:picMkLst>
        </pc:picChg>
        <pc:picChg chg="add del mod">
          <ac:chgData name="Svetlana Chinyakova" userId="e7b508cc-b550-4b48-afd5-60743d2b4d52" providerId="ADAL" clId="{EBC3365E-1D30-491C-9312-BF6BF712B6DE}" dt="2021-12-02T14:35:41.886" v="2550" actId="478"/>
          <ac:picMkLst>
            <pc:docMk/>
            <pc:sldMk cId="1559143600" sldId="1627"/>
            <ac:picMk id="5" creationId="{9FB08458-EF77-4749-922F-2D43A572DEC4}"/>
          </ac:picMkLst>
        </pc:picChg>
        <pc:picChg chg="add mod">
          <ac:chgData name="Svetlana Chinyakova" userId="e7b508cc-b550-4b48-afd5-60743d2b4d52" providerId="ADAL" clId="{EBC3365E-1D30-491C-9312-BF6BF712B6DE}" dt="2021-12-01T09:45:46.193" v="1967" actId="1076"/>
          <ac:picMkLst>
            <pc:docMk/>
            <pc:sldMk cId="1559143600" sldId="1627"/>
            <ac:picMk id="6" creationId="{6A0AE2D4-0E37-442B-87B1-3A4DB2CADD30}"/>
          </ac:picMkLst>
        </pc:picChg>
        <pc:picChg chg="add mod">
          <ac:chgData name="Svetlana Chinyakova" userId="e7b508cc-b550-4b48-afd5-60743d2b4d52" providerId="ADAL" clId="{EBC3365E-1D30-491C-9312-BF6BF712B6DE}" dt="2021-12-01T07:43:51.344" v="1526" actId="688"/>
          <ac:picMkLst>
            <pc:docMk/>
            <pc:sldMk cId="1559143600" sldId="1627"/>
            <ac:picMk id="7" creationId="{C100969E-F9BE-43AB-BDE6-F1A484C4607E}"/>
          </ac:picMkLst>
        </pc:picChg>
        <pc:picChg chg="del">
          <ac:chgData name="Svetlana Chinyakova" userId="e7b508cc-b550-4b48-afd5-60743d2b4d52" providerId="ADAL" clId="{EBC3365E-1D30-491C-9312-BF6BF712B6DE}" dt="2021-11-30T12:59:46.384" v="1078" actId="478"/>
          <ac:picMkLst>
            <pc:docMk/>
            <pc:sldMk cId="1559143600" sldId="1627"/>
            <ac:picMk id="7" creationId="{C377601E-5B2D-41EE-BB8D-0EBD3AFC6D74}"/>
          </ac:picMkLst>
        </pc:picChg>
        <pc:picChg chg="add mod">
          <ac:chgData name="Svetlana Chinyakova" userId="e7b508cc-b550-4b48-afd5-60743d2b4d52" providerId="ADAL" clId="{EBC3365E-1D30-491C-9312-BF6BF712B6DE}" dt="2021-12-01T09:45:46.193" v="1967" actId="1076"/>
          <ac:picMkLst>
            <pc:docMk/>
            <pc:sldMk cId="1559143600" sldId="1627"/>
            <ac:picMk id="8" creationId="{50D51142-F51F-4E91-953B-6232557D149D}"/>
          </ac:picMkLst>
        </pc:picChg>
        <pc:picChg chg="add mod">
          <ac:chgData name="Svetlana Chinyakova" userId="e7b508cc-b550-4b48-afd5-60743d2b4d52" providerId="ADAL" clId="{EBC3365E-1D30-491C-9312-BF6BF712B6DE}" dt="2021-12-01T07:43:53.188" v="1527" actId="1076"/>
          <ac:picMkLst>
            <pc:docMk/>
            <pc:sldMk cId="1559143600" sldId="1627"/>
            <ac:picMk id="8" creationId="{5D9E457D-585C-421E-87FC-3972A816B0D8}"/>
          </ac:picMkLst>
        </pc:picChg>
        <pc:picChg chg="del">
          <ac:chgData name="Svetlana Chinyakova" userId="e7b508cc-b550-4b48-afd5-60743d2b4d52" providerId="ADAL" clId="{EBC3365E-1D30-491C-9312-BF6BF712B6DE}" dt="2021-11-30T12:59:48.424" v="1081" actId="478"/>
          <ac:picMkLst>
            <pc:docMk/>
            <pc:sldMk cId="1559143600" sldId="1627"/>
            <ac:picMk id="8" creationId="{F81301C1-76D8-4AF6-99AD-4D84B7CC6CAB}"/>
          </ac:picMkLst>
        </pc:picChg>
        <pc:picChg chg="add mod">
          <ac:chgData name="Svetlana Chinyakova" userId="e7b508cc-b550-4b48-afd5-60743d2b4d52" providerId="ADAL" clId="{EBC3365E-1D30-491C-9312-BF6BF712B6DE}" dt="2021-12-01T09:45:46.193" v="1967" actId="1076"/>
          <ac:picMkLst>
            <pc:docMk/>
            <pc:sldMk cId="1559143600" sldId="1627"/>
            <ac:picMk id="9" creationId="{222CF0B5-6235-460D-ADA8-AC38F2A9D1C8}"/>
          </ac:picMkLst>
        </pc:picChg>
        <pc:picChg chg="add del mod">
          <ac:chgData name="Svetlana Chinyakova" userId="e7b508cc-b550-4b48-afd5-60743d2b4d52" providerId="ADAL" clId="{EBC3365E-1D30-491C-9312-BF6BF712B6DE}" dt="2021-12-02T14:36:58.688" v="2563" actId="478"/>
          <ac:picMkLst>
            <pc:docMk/>
            <pc:sldMk cId="1559143600" sldId="1627"/>
            <ac:picMk id="10" creationId="{09F40AD9-7BBC-4527-B25C-C5205EB76CF6}"/>
          </ac:picMkLst>
        </pc:picChg>
        <pc:picChg chg="add mod">
          <ac:chgData name="Svetlana Chinyakova" userId="e7b508cc-b550-4b48-afd5-60743d2b4d52" providerId="ADAL" clId="{EBC3365E-1D30-491C-9312-BF6BF712B6DE}" dt="2021-12-01T09:45:46.193" v="1967" actId="1076"/>
          <ac:picMkLst>
            <pc:docMk/>
            <pc:sldMk cId="1559143600" sldId="1627"/>
            <ac:picMk id="11" creationId="{A8D06E37-EFA2-4AD1-8271-7BC33848B232}"/>
          </ac:picMkLst>
        </pc:picChg>
        <pc:picChg chg="add mod">
          <ac:chgData name="Svetlana Chinyakova" userId="e7b508cc-b550-4b48-afd5-60743d2b4d52" providerId="ADAL" clId="{EBC3365E-1D30-491C-9312-BF6BF712B6DE}" dt="2021-12-01T09:45:46.193" v="1967" actId="1076"/>
          <ac:picMkLst>
            <pc:docMk/>
            <pc:sldMk cId="1559143600" sldId="1627"/>
            <ac:picMk id="12" creationId="{AF78DB04-D4BE-4BC5-8A64-A7C50A1B6A5E}"/>
          </ac:picMkLst>
        </pc:picChg>
        <pc:picChg chg="add mod">
          <ac:chgData name="Svetlana Chinyakova" userId="e7b508cc-b550-4b48-afd5-60743d2b4d52" providerId="ADAL" clId="{EBC3365E-1D30-491C-9312-BF6BF712B6DE}" dt="2021-12-01T09:45:46.193" v="1967" actId="1076"/>
          <ac:picMkLst>
            <pc:docMk/>
            <pc:sldMk cId="1559143600" sldId="1627"/>
            <ac:picMk id="13" creationId="{41B6E87C-866A-452F-BED3-1A9AE906F52F}"/>
          </ac:picMkLst>
        </pc:picChg>
        <pc:picChg chg="add mod">
          <ac:chgData name="Svetlana Chinyakova" userId="e7b508cc-b550-4b48-afd5-60743d2b4d52" providerId="ADAL" clId="{EBC3365E-1D30-491C-9312-BF6BF712B6DE}" dt="2021-12-01T09:45:46.193" v="1967" actId="1076"/>
          <ac:picMkLst>
            <pc:docMk/>
            <pc:sldMk cId="1559143600" sldId="1627"/>
            <ac:picMk id="14" creationId="{696C887E-D5C9-4E72-B442-F3FF5DC3A774}"/>
          </ac:picMkLst>
        </pc:picChg>
        <pc:picChg chg="add mod">
          <ac:chgData name="Svetlana Chinyakova" userId="e7b508cc-b550-4b48-afd5-60743d2b4d52" providerId="ADAL" clId="{EBC3365E-1D30-491C-9312-BF6BF712B6DE}" dt="2021-12-02T14:37:25.520" v="2570" actId="166"/>
          <ac:picMkLst>
            <pc:docMk/>
            <pc:sldMk cId="1559143600" sldId="1627"/>
            <ac:picMk id="15" creationId="{1DD531D7-A750-4084-9AB9-5059E8F88441}"/>
          </ac:picMkLst>
        </pc:picChg>
        <pc:picChg chg="add del mod">
          <ac:chgData name="Svetlana Chinyakova" userId="e7b508cc-b550-4b48-afd5-60743d2b4d52" providerId="ADAL" clId="{EBC3365E-1D30-491C-9312-BF6BF712B6DE}" dt="2021-12-01T09:30:18.762" v="1886" actId="478"/>
          <ac:picMkLst>
            <pc:docMk/>
            <pc:sldMk cId="1559143600" sldId="1627"/>
            <ac:picMk id="16" creationId="{3D5188B1-0EED-4131-90E7-8C9D42D3D3D9}"/>
          </ac:picMkLst>
        </pc:picChg>
        <pc:picChg chg="add mod">
          <ac:chgData name="Svetlana Chinyakova" userId="e7b508cc-b550-4b48-afd5-60743d2b4d52" providerId="ADAL" clId="{EBC3365E-1D30-491C-9312-BF6BF712B6DE}" dt="2021-12-01T09:45:26.362" v="1964" actId="1076"/>
          <ac:picMkLst>
            <pc:docMk/>
            <pc:sldMk cId="1559143600" sldId="1627"/>
            <ac:picMk id="16" creationId="{ED95A079-04C3-47BC-AF1B-6D22F3C59E77}"/>
          </ac:picMkLst>
        </pc:picChg>
        <pc:picChg chg="add mod">
          <ac:chgData name="Svetlana Chinyakova" userId="e7b508cc-b550-4b48-afd5-60743d2b4d52" providerId="ADAL" clId="{EBC3365E-1D30-491C-9312-BF6BF712B6DE}" dt="2021-12-01T09:45:26.362" v="1964" actId="1076"/>
          <ac:picMkLst>
            <pc:docMk/>
            <pc:sldMk cId="1559143600" sldId="1627"/>
            <ac:picMk id="17" creationId="{72DD80C3-79FB-4E28-9769-BC0801713082}"/>
          </ac:picMkLst>
        </pc:picChg>
        <pc:picChg chg="add del mod">
          <ac:chgData name="Svetlana Chinyakova" userId="e7b508cc-b550-4b48-afd5-60743d2b4d52" providerId="ADAL" clId="{EBC3365E-1D30-491C-9312-BF6BF712B6DE}" dt="2021-12-01T09:30:16.258" v="1884" actId="478"/>
          <ac:picMkLst>
            <pc:docMk/>
            <pc:sldMk cId="1559143600" sldId="1627"/>
            <ac:picMk id="17" creationId="{E17D0F37-E196-4B4E-9D11-7F56B2BB4108}"/>
          </ac:picMkLst>
        </pc:picChg>
        <pc:picChg chg="add mod">
          <ac:chgData name="Svetlana Chinyakova" userId="e7b508cc-b550-4b48-afd5-60743d2b4d52" providerId="ADAL" clId="{EBC3365E-1D30-491C-9312-BF6BF712B6DE}" dt="2021-12-01T09:45:51.082" v="1968" actId="571"/>
          <ac:picMkLst>
            <pc:docMk/>
            <pc:sldMk cId="1559143600" sldId="1627"/>
            <ac:picMk id="18" creationId="{0958ADEF-A80A-4931-8C87-D8D579BCA285}"/>
          </ac:picMkLst>
        </pc:picChg>
        <pc:picChg chg="add del mod">
          <ac:chgData name="Svetlana Chinyakova" userId="e7b508cc-b550-4b48-afd5-60743d2b4d52" providerId="ADAL" clId="{EBC3365E-1D30-491C-9312-BF6BF712B6DE}" dt="2021-12-01T09:30:17.992" v="1885" actId="478"/>
          <ac:picMkLst>
            <pc:docMk/>
            <pc:sldMk cId="1559143600" sldId="1627"/>
            <ac:picMk id="18" creationId="{FA41641B-564C-414D-A504-3C009DD454CB}"/>
          </ac:picMkLst>
        </pc:picChg>
        <pc:picChg chg="add del mod">
          <ac:chgData name="Svetlana Chinyakova" userId="e7b508cc-b550-4b48-afd5-60743d2b4d52" providerId="ADAL" clId="{EBC3365E-1D30-491C-9312-BF6BF712B6DE}" dt="2021-12-02T14:35:41.554" v="2548" actId="478"/>
          <ac:picMkLst>
            <pc:docMk/>
            <pc:sldMk cId="1559143600" sldId="1627"/>
            <ac:picMk id="19" creationId="{F0822EFB-3A9A-4AC8-83E1-870832473DA1}"/>
          </ac:picMkLst>
        </pc:picChg>
        <pc:picChg chg="add del mod">
          <ac:chgData name="Svetlana Chinyakova" userId="e7b508cc-b550-4b48-afd5-60743d2b4d52" providerId="ADAL" clId="{EBC3365E-1D30-491C-9312-BF6BF712B6DE}" dt="2021-12-02T14:35:41.332" v="2547" actId="478"/>
          <ac:picMkLst>
            <pc:docMk/>
            <pc:sldMk cId="1559143600" sldId="1627"/>
            <ac:picMk id="20" creationId="{6270137C-098E-4F7E-A625-5C6C7AE0BD26}"/>
          </ac:picMkLst>
        </pc:picChg>
        <pc:picChg chg="add mod">
          <ac:chgData name="Svetlana Chinyakova" userId="e7b508cc-b550-4b48-afd5-60743d2b4d52" providerId="ADAL" clId="{EBC3365E-1D30-491C-9312-BF6BF712B6DE}" dt="2021-12-01T09:46:31.160" v="1971" actId="571"/>
          <ac:picMkLst>
            <pc:docMk/>
            <pc:sldMk cId="1559143600" sldId="1627"/>
            <ac:picMk id="21" creationId="{7906B149-9D02-436F-9B64-A54C27129CE2}"/>
          </ac:picMkLst>
        </pc:picChg>
        <pc:picChg chg="add del mod modCrop">
          <ac:chgData name="Svetlana Chinyakova" userId="e7b508cc-b550-4b48-afd5-60743d2b4d52" providerId="ADAL" clId="{EBC3365E-1D30-491C-9312-BF6BF712B6DE}" dt="2021-12-02T14:36:57.842" v="2562" actId="1076"/>
          <ac:picMkLst>
            <pc:docMk/>
            <pc:sldMk cId="1559143600" sldId="1627"/>
            <ac:picMk id="22" creationId="{5F9452D4-F885-4B27-9C62-4AC8332E0807}"/>
          </ac:picMkLst>
        </pc:picChg>
        <pc:picChg chg="add mod">
          <ac:chgData name="Svetlana Chinyakova" userId="e7b508cc-b550-4b48-afd5-60743d2b4d52" providerId="ADAL" clId="{EBC3365E-1D30-491C-9312-BF6BF712B6DE}" dt="2021-12-02T14:36:57.253" v="2561" actId="1076"/>
          <ac:picMkLst>
            <pc:docMk/>
            <pc:sldMk cId="1559143600" sldId="1627"/>
            <ac:picMk id="23" creationId="{0490DEF0-3B5C-4821-858F-B9BF0D959D10}"/>
          </ac:picMkLst>
        </pc:picChg>
        <pc:picChg chg="add del mod">
          <ac:chgData name="Svetlana Chinyakova" userId="e7b508cc-b550-4b48-afd5-60743d2b4d52" providerId="ADAL" clId="{EBC3365E-1D30-491C-9312-BF6BF712B6DE}" dt="2021-12-02T14:36:52.488" v="2560"/>
          <ac:picMkLst>
            <pc:docMk/>
            <pc:sldMk cId="1559143600" sldId="1627"/>
            <ac:picMk id="1026" creationId="{A1DA6DAC-5556-4A7B-BAFB-4E950C274D9C}"/>
          </ac:picMkLst>
        </pc:picChg>
        <pc:picChg chg="add mod">
          <ac:chgData name="Svetlana Chinyakova" userId="e7b508cc-b550-4b48-afd5-60743d2b4d52" providerId="ADAL" clId="{EBC3365E-1D30-491C-9312-BF6BF712B6DE}" dt="2021-12-02T14:37:27.819" v="2571" actId="14100"/>
          <ac:picMkLst>
            <pc:docMk/>
            <pc:sldMk cId="1559143600" sldId="1627"/>
            <ac:picMk id="1028" creationId="{BAF44769-DF92-4AEA-9BA3-8EADEECC1E4D}"/>
          </ac:picMkLst>
        </pc:picChg>
        <pc:picChg chg="add mod">
          <ac:chgData name="Svetlana Chinyakova" userId="e7b508cc-b550-4b48-afd5-60743d2b4d52" providerId="ADAL" clId="{EBC3365E-1D30-491C-9312-BF6BF712B6DE}" dt="2021-12-01T09:45:46.193" v="1967" actId="1076"/>
          <ac:picMkLst>
            <pc:docMk/>
            <pc:sldMk cId="1559143600" sldId="1627"/>
            <ac:picMk id="2050" creationId="{D83A8A0B-09C6-425A-813F-4E0FBA26D2F0}"/>
          </ac:picMkLst>
        </pc:picChg>
        <pc:picChg chg="add del mod">
          <ac:chgData name="Svetlana Chinyakova" userId="e7b508cc-b550-4b48-afd5-60743d2b4d52" providerId="ADAL" clId="{EBC3365E-1D30-491C-9312-BF6BF712B6DE}" dt="2021-12-01T09:23:15.621" v="1865" actId="478"/>
          <ac:picMkLst>
            <pc:docMk/>
            <pc:sldMk cId="1559143600" sldId="1627"/>
            <ac:picMk id="2052" creationId="{81A9EB28-64A4-4C30-9116-BBF290BBF0A7}"/>
          </ac:picMkLst>
        </pc:picChg>
      </pc:sldChg>
      <pc:sldChg chg="delSp modSp add mod">
        <pc:chgData name="Svetlana Chinyakova" userId="e7b508cc-b550-4b48-afd5-60743d2b4d52" providerId="ADAL" clId="{EBC3365E-1D30-491C-9312-BF6BF712B6DE}" dt="2021-11-30T13:04:58.579" v="1149" actId="1076"/>
        <pc:sldMkLst>
          <pc:docMk/>
          <pc:sldMk cId="1016712508" sldId="1628"/>
        </pc:sldMkLst>
        <pc:spChg chg="mod">
          <ac:chgData name="Svetlana Chinyakova" userId="e7b508cc-b550-4b48-afd5-60743d2b4d52" providerId="ADAL" clId="{EBC3365E-1D30-491C-9312-BF6BF712B6DE}" dt="2021-11-30T13:04:58.579" v="1149" actId="1076"/>
          <ac:spMkLst>
            <pc:docMk/>
            <pc:sldMk cId="1016712508" sldId="1628"/>
            <ac:spMk id="50" creationId="{0C132B39-6DF4-4B25-B838-63299C5A1998}"/>
          </ac:spMkLst>
        </pc:spChg>
        <pc:picChg chg="del">
          <ac:chgData name="Svetlana Chinyakova" userId="e7b508cc-b550-4b48-afd5-60743d2b4d52" providerId="ADAL" clId="{EBC3365E-1D30-491C-9312-BF6BF712B6DE}" dt="2021-11-30T13:00:48.647" v="1094" actId="478"/>
          <ac:picMkLst>
            <pc:docMk/>
            <pc:sldMk cId="1016712508" sldId="1628"/>
            <ac:picMk id="3" creationId="{C0E42528-D071-4349-B103-8C58D2202500}"/>
          </ac:picMkLst>
        </pc:picChg>
      </pc:sldChg>
      <pc:sldChg chg="add del">
        <pc:chgData name="Svetlana Chinyakova" userId="e7b508cc-b550-4b48-afd5-60743d2b4d52" providerId="ADAL" clId="{EBC3365E-1D30-491C-9312-BF6BF712B6DE}" dt="2021-11-30T12:59:51.603" v="1083"/>
        <pc:sldMkLst>
          <pc:docMk/>
          <pc:sldMk cId="1869947859" sldId="1628"/>
        </pc:sldMkLst>
      </pc:sldChg>
      <pc:sldChg chg="addSp delSp modSp new del mod setBg">
        <pc:chgData name="Svetlana Chinyakova" userId="e7b508cc-b550-4b48-afd5-60743d2b4d52" providerId="ADAL" clId="{EBC3365E-1D30-491C-9312-BF6BF712B6DE}" dt="2021-12-01T09:30:57.830" v="1887" actId="47"/>
        <pc:sldMkLst>
          <pc:docMk/>
          <pc:sldMk cId="1714821385" sldId="1629"/>
        </pc:sldMkLst>
        <pc:spChg chg="add del">
          <ac:chgData name="Svetlana Chinyakova" userId="e7b508cc-b550-4b48-afd5-60743d2b4d52" providerId="ADAL" clId="{EBC3365E-1D30-491C-9312-BF6BF712B6DE}" dt="2021-11-30T13:02:24.071" v="1111" actId="26606"/>
          <ac:spMkLst>
            <pc:docMk/>
            <pc:sldMk cId="1714821385" sldId="1629"/>
            <ac:spMk id="8" creationId="{32BC26D8-82FB-445E-AA49-62A77D7C1EE0}"/>
          </ac:spMkLst>
        </pc:spChg>
        <pc:spChg chg="add del">
          <ac:chgData name="Svetlana Chinyakova" userId="e7b508cc-b550-4b48-afd5-60743d2b4d52" providerId="ADAL" clId="{EBC3365E-1D30-491C-9312-BF6BF712B6DE}" dt="2021-11-30T13:02:24.071" v="1111" actId="26606"/>
          <ac:spMkLst>
            <pc:docMk/>
            <pc:sldMk cId="1714821385" sldId="1629"/>
            <ac:spMk id="10" creationId="{CB44330D-EA18-4254-AA95-EB49948539B8}"/>
          </ac:spMkLst>
        </pc:spChg>
        <pc:spChg chg="add del">
          <ac:chgData name="Svetlana Chinyakova" userId="e7b508cc-b550-4b48-afd5-60743d2b4d52" providerId="ADAL" clId="{EBC3365E-1D30-491C-9312-BF6BF712B6DE}" dt="2021-11-30T13:02:25.994" v="1113" actId="26606"/>
          <ac:spMkLst>
            <pc:docMk/>
            <pc:sldMk cId="1714821385" sldId="1629"/>
            <ac:spMk id="12" creationId="{29FDB030-9B49-4CED-8CCD-4D99382388AC}"/>
          </ac:spMkLst>
        </pc:spChg>
        <pc:spChg chg="add del">
          <ac:chgData name="Svetlana Chinyakova" userId="e7b508cc-b550-4b48-afd5-60743d2b4d52" providerId="ADAL" clId="{EBC3365E-1D30-491C-9312-BF6BF712B6DE}" dt="2021-11-30T13:02:25.994" v="1113" actId="26606"/>
          <ac:spMkLst>
            <pc:docMk/>
            <pc:sldMk cId="1714821385" sldId="1629"/>
            <ac:spMk id="13" creationId="{F3060C83-F051-4F0E-ABAD-AA0DFC48B218}"/>
          </ac:spMkLst>
        </pc:spChg>
        <pc:spChg chg="add del">
          <ac:chgData name="Svetlana Chinyakova" userId="e7b508cc-b550-4b48-afd5-60743d2b4d52" providerId="ADAL" clId="{EBC3365E-1D30-491C-9312-BF6BF712B6DE}" dt="2021-11-30T13:02:25.994" v="1113" actId="26606"/>
          <ac:spMkLst>
            <pc:docMk/>
            <pc:sldMk cId="1714821385" sldId="1629"/>
            <ac:spMk id="14" creationId="{3783CA14-24A1-485C-8B30-D6A5D87987AD}"/>
          </ac:spMkLst>
        </pc:spChg>
        <pc:spChg chg="add del">
          <ac:chgData name="Svetlana Chinyakova" userId="e7b508cc-b550-4b48-afd5-60743d2b4d52" providerId="ADAL" clId="{EBC3365E-1D30-491C-9312-BF6BF712B6DE}" dt="2021-11-30T13:02:25.994" v="1113" actId="26606"/>
          <ac:spMkLst>
            <pc:docMk/>
            <pc:sldMk cId="1714821385" sldId="1629"/>
            <ac:spMk id="15" creationId="{83C98ABE-055B-441F-B07E-44F97F083C39}"/>
          </ac:spMkLst>
        </pc:spChg>
        <pc:spChg chg="add del">
          <ac:chgData name="Svetlana Chinyakova" userId="e7b508cc-b550-4b48-afd5-60743d2b4d52" providerId="ADAL" clId="{EBC3365E-1D30-491C-9312-BF6BF712B6DE}" dt="2021-11-30T13:02:25.994" v="1113" actId="26606"/>
          <ac:spMkLst>
            <pc:docMk/>
            <pc:sldMk cId="1714821385" sldId="1629"/>
            <ac:spMk id="16" creationId="{9A97C86A-04D6-40F7-AE84-31AB43E6A846}"/>
          </ac:spMkLst>
        </pc:spChg>
        <pc:spChg chg="add del">
          <ac:chgData name="Svetlana Chinyakova" userId="e7b508cc-b550-4b48-afd5-60743d2b4d52" providerId="ADAL" clId="{EBC3365E-1D30-491C-9312-BF6BF712B6DE}" dt="2021-11-30T13:02:25.994" v="1113" actId="26606"/>
          <ac:spMkLst>
            <pc:docMk/>
            <pc:sldMk cId="1714821385" sldId="1629"/>
            <ac:spMk id="18" creationId="{FF9F2414-84E8-453E-B1F3-389FDE8192D9}"/>
          </ac:spMkLst>
        </pc:spChg>
        <pc:spChg chg="add del">
          <ac:chgData name="Svetlana Chinyakova" userId="e7b508cc-b550-4b48-afd5-60743d2b4d52" providerId="ADAL" clId="{EBC3365E-1D30-491C-9312-BF6BF712B6DE}" dt="2021-11-30T13:02:25.994" v="1113" actId="26606"/>
          <ac:spMkLst>
            <pc:docMk/>
            <pc:sldMk cId="1714821385" sldId="1629"/>
            <ac:spMk id="20" creationId="{3ECA69A1-7536-43AC-85EF-C7106179F5ED}"/>
          </ac:spMkLst>
        </pc:spChg>
        <pc:spChg chg="add del">
          <ac:chgData name="Svetlana Chinyakova" userId="e7b508cc-b550-4b48-afd5-60743d2b4d52" providerId="ADAL" clId="{EBC3365E-1D30-491C-9312-BF6BF712B6DE}" dt="2021-11-30T13:02:28.524" v="1115" actId="26606"/>
          <ac:spMkLst>
            <pc:docMk/>
            <pc:sldMk cId="1714821385" sldId="1629"/>
            <ac:spMk id="22" creationId="{01D0AF59-99C3-4251-AB9A-C966C6AD4400}"/>
          </ac:spMkLst>
        </pc:spChg>
        <pc:spChg chg="add del">
          <ac:chgData name="Svetlana Chinyakova" userId="e7b508cc-b550-4b48-afd5-60743d2b4d52" providerId="ADAL" clId="{EBC3365E-1D30-491C-9312-BF6BF712B6DE}" dt="2021-11-30T13:02:28.524" v="1115" actId="26606"/>
          <ac:spMkLst>
            <pc:docMk/>
            <pc:sldMk cId="1714821385" sldId="1629"/>
            <ac:spMk id="23" creationId="{1855405F-37A2-4869-9154-F8BE3BECE6C3}"/>
          </ac:spMkLst>
        </pc:spChg>
        <pc:spChg chg="add del">
          <ac:chgData name="Svetlana Chinyakova" userId="e7b508cc-b550-4b48-afd5-60743d2b4d52" providerId="ADAL" clId="{EBC3365E-1D30-491C-9312-BF6BF712B6DE}" dt="2021-11-30T13:02:41.349" v="1117" actId="26606"/>
          <ac:spMkLst>
            <pc:docMk/>
            <pc:sldMk cId="1714821385" sldId="1629"/>
            <ac:spMk id="25" creationId="{AB8C311F-7253-4AED-9701-7FC0708C41C7}"/>
          </ac:spMkLst>
        </pc:spChg>
        <pc:spChg chg="add del">
          <ac:chgData name="Svetlana Chinyakova" userId="e7b508cc-b550-4b48-afd5-60743d2b4d52" providerId="ADAL" clId="{EBC3365E-1D30-491C-9312-BF6BF712B6DE}" dt="2021-11-30T13:02:41.349" v="1117" actId="26606"/>
          <ac:spMkLst>
            <pc:docMk/>
            <pc:sldMk cId="1714821385" sldId="1629"/>
            <ac:spMk id="26" creationId="{E2384209-CB15-4CDF-9D31-C44FD9A3F20D}"/>
          </ac:spMkLst>
        </pc:spChg>
        <pc:spChg chg="add del">
          <ac:chgData name="Svetlana Chinyakova" userId="e7b508cc-b550-4b48-afd5-60743d2b4d52" providerId="ADAL" clId="{EBC3365E-1D30-491C-9312-BF6BF712B6DE}" dt="2021-11-30T13:02:41.349" v="1117" actId="26606"/>
          <ac:spMkLst>
            <pc:docMk/>
            <pc:sldMk cId="1714821385" sldId="1629"/>
            <ac:spMk id="27" creationId="{2633B3B5-CC90-43F0-8714-D31D1F3F0209}"/>
          </ac:spMkLst>
        </pc:spChg>
        <pc:spChg chg="add del">
          <ac:chgData name="Svetlana Chinyakova" userId="e7b508cc-b550-4b48-afd5-60743d2b4d52" providerId="ADAL" clId="{EBC3365E-1D30-491C-9312-BF6BF712B6DE}" dt="2021-11-30T13:02:41.349" v="1117" actId="26606"/>
          <ac:spMkLst>
            <pc:docMk/>
            <pc:sldMk cId="1714821385" sldId="1629"/>
            <ac:spMk id="28" creationId="{A8D57A06-A426-446D-B02C-A2DC6B62E45E}"/>
          </ac:spMkLst>
        </pc:spChg>
        <pc:spChg chg="add del">
          <ac:chgData name="Svetlana Chinyakova" userId="e7b508cc-b550-4b48-afd5-60743d2b4d52" providerId="ADAL" clId="{EBC3365E-1D30-491C-9312-BF6BF712B6DE}" dt="2021-11-30T13:02:42.106" v="1119" actId="26606"/>
          <ac:spMkLst>
            <pc:docMk/>
            <pc:sldMk cId="1714821385" sldId="1629"/>
            <ac:spMk id="30" creationId="{32BC26D8-82FB-445E-AA49-62A77D7C1EE0}"/>
          </ac:spMkLst>
        </pc:spChg>
        <pc:spChg chg="add del">
          <ac:chgData name="Svetlana Chinyakova" userId="e7b508cc-b550-4b48-afd5-60743d2b4d52" providerId="ADAL" clId="{EBC3365E-1D30-491C-9312-BF6BF712B6DE}" dt="2021-11-30T13:02:42.106" v="1119" actId="26606"/>
          <ac:spMkLst>
            <pc:docMk/>
            <pc:sldMk cId="1714821385" sldId="1629"/>
            <ac:spMk id="31" creationId="{CB44330D-EA18-4254-AA95-EB49948539B8}"/>
          </ac:spMkLst>
        </pc:spChg>
        <pc:spChg chg="add del">
          <ac:chgData name="Svetlana Chinyakova" userId="e7b508cc-b550-4b48-afd5-60743d2b4d52" providerId="ADAL" clId="{EBC3365E-1D30-491C-9312-BF6BF712B6DE}" dt="2021-11-30T13:02:47.012" v="1121" actId="26606"/>
          <ac:spMkLst>
            <pc:docMk/>
            <pc:sldMk cId="1714821385" sldId="1629"/>
            <ac:spMk id="33" creationId="{AB8C311F-7253-4AED-9701-7FC0708C41C7}"/>
          </ac:spMkLst>
        </pc:spChg>
        <pc:spChg chg="add del">
          <ac:chgData name="Svetlana Chinyakova" userId="e7b508cc-b550-4b48-afd5-60743d2b4d52" providerId="ADAL" clId="{EBC3365E-1D30-491C-9312-BF6BF712B6DE}" dt="2021-11-30T13:02:47.012" v="1121" actId="26606"/>
          <ac:spMkLst>
            <pc:docMk/>
            <pc:sldMk cId="1714821385" sldId="1629"/>
            <ac:spMk id="34" creationId="{E2384209-CB15-4CDF-9D31-C44FD9A3F20D}"/>
          </ac:spMkLst>
        </pc:spChg>
        <pc:spChg chg="add del">
          <ac:chgData name="Svetlana Chinyakova" userId="e7b508cc-b550-4b48-afd5-60743d2b4d52" providerId="ADAL" clId="{EBC3365E-1D30-491C-9312-BF6BF712B6DE}" dt="2021-11-30T13:02:47.012" v="1121" actId="26606"/>
          <ac:spMkLst>
            <pc:docMk/>
            <pc:sldMk cId="1714821385" sldId="1629"/>
            <ac:spMk id="35" creationId="{2633B3B5-CC90-43F0-8714-D31D1F3F0209}"/>
          </ac:spMkLst>
        </pc:spChg>
        <pc:spChg chg="add del">
          <ac:chgData name="Svetlana Chinyakova" userId="e7b508cc-b550-4b48-afd5-60743d2b4d52" providerId="ADAL" clId="{EBC3365E-1D30-491C-9312-BF6BF712B6DE}" dt="2021-11-30T13:02:47.012" v="1121" actId="26606"/>
          <ac:spMkLst>
            <pc:docMk/>
            <pc:sldMk cId="1714821385" sldId="1629"/>
            <ac:spMk id="36" creationId="{A8D57A06-A426-446D-B02C-A2DC6B62E45E}"/>
          </ac:spMkLst>
        </pc:spChg>
        <pc:spChg chg="add">
          <ac:chgData name="Svetlana Chinyakova" userId="e7b508cc-b550-4b48-afd5-60743d2b4d52" providerId="ADAL" clId="{EBC3365E-1D30-491C-9312-BF6BF712B6DE}" dt="2021-11-30T13:02:47.022" v="1122" actId="26606"/>
          <ac:spMkLst>
            <pc:docMk/>
            <pc:sldMk cId="1714821385" sldId="1629"/>
            <ac:spMk id="38" creationId="{AB8C311F-7253-4AED-9701-7FC0708C41C7}"/>
          </ac:spMkLst>
        </pc:spChg>
        <pc:spChg chg="add">
          <ac:chgData name="Svetlana Chinyakova" userId="e7b508cc-b550-4b48-afd5-60743d2b4d52" providerId="ADAL" clId="{EBC3365E-1D30-491C-9312-BF6BF712B6DE}" dt="2021-11-30T13:02:47.022" v="1122" actId="26606"/>
          <ac:spMkLst>
            <pc:docMk/>
            <pc:sldMk cId="1714821385" sldId="1629"/>
            <ac:spMk id="39" creationId="{E2384209-CB15-4CDF-9D31-C44FD9A3F20D}"/>
          </ac:spMkLst>
        </pc:spChg>
        <pc:spChg chg="add">
          <ac:chgData name="Svetlana Chinyakova" userId="e7b508cc-b550-4b48-afd5-60743d2b4d52" providerId="ADAL" clId="{EBC3365E-1D30-491C-9312-BF6BF712B6DE}" dt="2021-11-30T13:02:47.022" v="1122" actId="26606"/>
          <ac:spMkLst>
            <pc:docMk/>
            <pc:sldMk cId="1714821385" sldId="1629"/>
            <ac:spMk id="40" creationId="{2633B3B5-CC90-43F0-8714-D31D1F3F0209}"/>
          </ac:spMkLst>
        </pc:spChg>
        <pc:spChg chg="add">
          <ac:chgData name="Svetlana Chinyakova" userId="e7b508cc-b550-4b48-afd5-60743d2b4d52" providerId="ADAL" clId="{EBC3365E-1D30-491C-9312-BF6BF712B6DE}" dt="2021-11-30T13:02:47.022" v="1122" actId="26606"/>
          <ac:spMkLst>
            <pc:docMk/>
            <pc:sldMk cId="1714821385" sldId="1629"/>
            <ac:spMk id="41" creationId="{A8D57A06-A426-446D-B02C-A2DC6B62E45E}"/>
          </ac:spMkLst>
        </pc:spChg>
        <pc:picChg chg="add mod">
          <ac:chgData name="Svetlana Chinyakova" userId="e7b508cc-b550-4b48-afd5-60743d2b4d52" providerId="ADAL" clId="{EBC3365E-1D30-491C-9312-BF6BF712B6DE}" dt="2021-11-30T13:03:07.702" v="1129" actId="1076"/>
          <ac:picMkLst>
            <pc:docMk/>
            <pc:sldMk cId="1714821385" sldId="1629"/>
            <ac:picMk id="3" creationId="{C7CA288E-2AE6-4694-93D2-E17826442533}"/>
          </ac:picMkLst>
        </pc:picChg>
      </pc:sldChg>
      <pc:sldChg chg="addSp delSp modSp add del mod setBg delDesignElem">
        <pc:chgData name="Svetlana Chinyakova" userId="e7b508cc-b550-4b48-afd5-60743d2b4d52" providerId="ADAL" clId="{EBC3365E-1D30-491C-9312-BF6BF712B6DE}" dt="2021-12-01T09:30:59.380" v="1888" actId="47"/>
        <pc:sldMkLst>
          <pc:docMk/>
          <pc:sldMk cId="2242367773" sldId="1630"/>
        </pc:sldMkLst>
        <pc:spChg chg="add">
          <ac:chgData name="Svetlana Chinyakova" userId="e7b508cc-b550-4b48-afd5-60743d2b4d52" providerId="ADAL" clId="{EBC3365E-1D30-491C-9312-BF6BF712B6DE}" dt="2021-11-30T13:03:18.617" v="1132" actId="26606"/>
          <ac:spMkLst>
            <pc:docMk/>
            <pc:sldMk cId="2242367773" sldId="1630"/>
            <ac:spMk id="8" creationId="{AB8C311F-7253-4AED-9701-7FC0708C41C7}"/>
          </ac:spMkLst>
        </pc:spChg>
        <pc:spChg chg="add">
          <ac:chgData name="Svetlana Chinyakova" userId="e7b508cc-b550-4b48-afd5-60743d2b4d52" providerId="ADAL" clId="{EBC3365E-1D30-491C-9312-BF6BF712B6DE}" dt="2021-11-30T13:03:18.617" v="1132" actId="26606"/>
          <ac:spMkLst>
            <pc:docMk/>
            <pc:sldMk cId="2242367773" sldId="1630"/>
            <ac:spMk id="10" creationId="{E2384209-CB15-4CDF-9D31-C44FD9A3F20D}"/>
          </ac:spMkLst>
        </pc:spChg>
        <pc:spChg chg="add">
          <ac:chgData name="Svetlana Chinyakova" userId="e7b508cc-b550-4b48-afd5-60743d2b4d52" providerId="ADAL" clId="{EBC3365E-1D30-491C-9312-BF6BF712B6DE}" dt="2021-11-30T13:03:18.617" v="1132" actId="26606"/>
          <ac:spMkLst>
            <pc:docMk/>
            <pc:sldMk cId="2242367773" sldId="1630"/>
            <ac:spMk id="12" creationId="{2633B3B5-CC90-43F0-8714-D31D1F3F0209}"/>
          </ac:spMkLst>
        </pc:spChg>
        <pc:spChg chg="add">
          <ac:chgData name="Svetlana Chinyakova" userId="e7b508cc-b550-4b48-afd5-60743d2b4d52" providerId="ADAL" clId="{EBC3365E-1D30-491C-9312-BF6BF712B6DE}" dt="2021-11-30T13:03:18.617" v="1132" actId="26606"/>
          <ac:spMkLst>
            <pc:docMk/>
            <pc:sldMk cId="2242367773" sldId="1630"/>
            <ac:spMk id="14" creationId="{A8D57A06-A426-446D-B02C-A2DC6B62E45E}"/>
          </ac:spMkLst>
        </pc:spChg>
        <pc:spChg chg="del">
          <ac:chgData name="Svetlana Chinyakova" userId="e7b508cc-b550-4b48-afd5-60743d2b4d52" providerId="ADAL" clId="{EBC3365E-1D30-491C-9312-BF6BF712B6DE}" dt="2021-11-30T13:03:13.535" v="1131"/>
          <ac:spMkLst>
            <pc:docMk/>
            <pc:sldMk cId="2242367773" sldId="1630"/>
            <ac:spMk id="38" creationId="{AB8C311F-7253-4AED-9701-7FC0708C41C7}"/>
          </ac:spMkLst>
        </pc:spChg>
        <pc:spChg chg="del">
          <ac:chgData name="Svetlana Chinyakova" userId="e7b508cc-b550-4b48-afd5-60743d2b4d52" providerId="ADAL" clId="{EBC3365E-1D30-491C-9312-BF6BF712B6DE}" dt="2021-11-30T13:03:13.535" v="1131"/>
          <ac:spMkLst>
            <pc:docMk/>
            <pc:sldMk cId="2242367773" sldId="1630"/>
            <ac:spMk id="39" creationId="{E2384209-CB15-4CDF-9D31-C44FD9A3F20D}"/>
          </ac:spMkLst>
        </pc:spChg>
        <pc:spChg chg="del">
          <ac:chgData name="Svetlana Chinyakova" userId="e7b508cc-b550-4b48-afd5-60743d2b4d52" providerId="ADAL" clId="{EBC3365E-1D30-491C-9312-BF6BF712B6DE}" dt="2021-11-30T13:03:13.535" v="1131"/>
          <ac:spMkLst>
            <pc:docMk/>
            <pc:sldMk cId="2242367773" sldId="1630"/>
            <ac:spMk id="40" creationId="{2633B3B5-CC90-43F0-8714-D31D1F3F0209}"/>
          </ac:spMkLst>
        </pc:spChg>
        <pc:spChg chg="del">
          <ac:chgData name="Svetlana Chinyakova" userId="e7b508cc-b550-4b48-afd5-60743d2b4d52" providerId="ADAL" clId="{EBC3365E-1D30-491C-9312-BF6BF712B6DE}" dt="2021-11-30T13:03:13.535" v="1131"/>
          <ac:spMkLst>
            <pc:docMk/>
            <pc:sldMk cId="2242367773" sldId="1630"/>
            <ac:spMk id="41" creationId="{A8D57A06-A426-446D-B02C-A2DC6B62E45E}"/>
          </ac:spMkLst>
        </pc:spChg>
        <pc:picChg chg="del mod">
          <ac:chgData name="Svetlana Chinyakova" userId="e7b508cc-b550-4b48-afd5-60743d2b4d52" providerId="ADAL" clId="{EBC3365E-1D30-491C-9312-BF6BF712B6DE}" dt="2021-11-30T13:03:21.041" v="1133" actId="478"/>
          <ac:picMkLst>
            <pc:docMk/>
            <pc:sldMk cId="2242367773" sldId="1630"/>
            <ac:picMk id="3" creationId="{C7CA288E-2AE6-4694-93D2-E17826442533}"/>
          </ac:picMkLst>
        </pc:picChg>
        <pc:picChg chg="add mod">
          <ac:chgData name="Svetlana Chinyakova" userId="e7b508cc-b550-4b48-afd5-60743d2b4d52" providerId="ADAL" clId="{EBC3365E-1D30-491C-9312-BF6BF712B6DE}" dt="2021-11-30T13:04:00.165" v="1136" actId="1076"/>
          <ac:picMkLst>
            <pc:docMk/>
            <pc:sldMk cId="2242367773" sldId="1630"/>
            <ac:picMk id="4" creationId="{9C029808-2A43-4F49-99F7-C403068F113C}"/>
          </ac:picMkLst>
        </pc:picChg>
      </pc:sldChg>
      <pc:sldChg chg="addSp delSp modSp add mod setBg">
        <pc:chgData name="Svetlana Chinyakova" userId="e7b508cc-b550-4b48-afd5-60743d2b4d52" providerId="ADAL" clId="{EBC3365E-1D30-491C-9312-BF6BF712B6DE}" dt="2021-12-02T14:59:53.635" v="2864" actId="14100"/>
        <pc:sldMkLst>
          <pc:docMk/>
          <pc:sldMk cId="526669853" sldId="1631"/>
        </pc:sldMkLst>
        <pc:spChg chg="add del mod">
          <ac:chgData name="Svetlana Chinyakova" userId="e7b508cc-b550-4b48-afd5-60743d2b4d52" providerId="ADAL" clId="{EBC3365E-1D30-491C-9312-BF6BF712B6DE}" dt="2021-11-30T13:17:17.270" v="1322" actId="478"/>
          <ac:spMkLst>
            <pc:docMk/>
            <pc:sldMk cId="526669853" sldId="1631"/>
            <ac:spMk id="3" creationId="{6CEE636A-C92F-4147-B124-A8ABDC1A941E}"/>
          </ac:spMkLst>
        </pc:spChg>
        <pc:spChg chg="add mod">
          <ac:chgData name="Svetlana Chinyakova" userId="e7b508cc-b550-4b48-afd5-60743d2b4d52" providerId="ADAL" clId="{EBC3365E-1D30-491C-9312-BF6BF712B6DE}" dt="2021-11-30T13:26:56.589" v="1457" actId="255"/>
          <ac:spMkLst>
            <pc:docMk/>
            <pc:sldMk cId="526669853" sldId="1631"/>
            <ac:spMk id="5" creationId="{91B8CFEF-8D41-4021-A962-875987FE6131}"/>
          </ac:spMkLst>
        </pc:spChg>
        <pc:spChg chg="add">
          <ac:chgData name="Svetlana Chinyakova" userId="e7b508cc-b550-4b48-afd5-60743d2b4d52" providerId="ADAL" clId="{EBC3365E-1D30-491C-9312-BF6BF712B6DE}" dt="2021-11-30T13:22:58.335" v="1340" actId="26606"/>
          <ac:spMkLst>
            <pc:docMk/>
            <pc:sldMk cId="526669853" sldId="1631"/>
            <ac:spMk id="12" creationId="{2151139A-886F-4B97-8815-729AD3831BBD}"/>
          </ac:spMkLst>
        </pc:spChg>
        <pc:spChg chg="add mod">
          <ac:chgData name="Svetlana Chinyakova" userId="e7b508cc-b550-4b48-afd5-60743d2b4d52" providerId="ADAL" clId="{EBC3365E-1D30-491C-9312-BF6BF712B6DE}" dt="2021-11-30T13:25:48.373" v="1449" actId="1076"/>
          <ac:spMkLst>
            <pc:docMk/>
            <pc:sldMk cId="526669853" sldId="1631"/>
            <ac:spMk id="13" creationId="{01366181-F990-4C69-BCD3-70045131F487}"/>
          </ac:spMkLst>
        </pc:spChg>
        <pc:spChg chg="add">
          <ac:chgData name="Svetlana Chinyakova" userId="e7b508cc-b550-4b48-afd5-60743d2b4d52" providerId="ADAL" clId="{EBC3365E-1D30-491C-9312-BF6BF712B6DE}" dt="2021-11-30T13:22:58.335" v="1340" actId="26606"/>
          <ac:spMkLst>
            <pc:docMk/>
            <pc:sldMk cId="526669853" sldId="1631"/>
            <ac:spMk id="14" creationId="{5428AC11-BFDF-42EF-80FF-717BBF909067}"/>
          </ac:spMkLst>
        </pc:spChg>
        <pc:spChg chg="add">
          <ac:chgData name="Svetlana Chinyakova" userId="e7b508cc-b550-4b48-afd5-60743d2b4d52" providerId="ADAL" clId="{EBC3365E-1D30-491C-9312-BF6BF712B6DE}" dt="2021-11-30T13:22:58.335" v="1340" actId="26606"/>
          <ac:spMkLst>
            <pc:docMk/>
            <pc:sldMk cId="526669853" sldId="1631"/>
            <ac:spMk id="16" creationId="{2CC56AF6-38E4-490B-8E2B-1A1037B4EDD4}"/>
          </ac:spMkLst>
        </pc:spChg>
        <pc:spChg chg="add mod">
          <ac:chgData name="Svetlana Chinyakova" userId="e7b508cc-b550-4b48-afd5-60743d2b4d52" providerId="ADAL" clId="{EBC3365E-1D30-491C-9312-BF6BF712B6DE}" dt="2021-12-02T14:59:53.635" v="2864" actId="14100"/>
          <ac:spMkLst>
            <pc:docMk/>
            <pc:sldMk cId="526669853" sldId="1631"/>
            <ac:spMk id="17" creationId="{DEEBC4CE-9758-40AE-AF26-5305C223F3CE}"/>
          </ac:spMkLst>
        </pc:spChg>
        <pc:spChg chg="add">
          <ac:chgData name="Svetlana Chinyakova" userId="e7b508cc-b550-4b48-afd5-60743d2b4d52" providerId="ADAL" clId="{EBC3365E-1D30-491C-9312-BF6BF712B6DE}" dt="2021-11-30T13:22:58.335" v="1340" actId="26606"/>
          <ac:spMkLst>
            <pc:docMk/>
            <pc:sldMk cId="526669853" sldId="1631"/>
            <ac:spMk id="18" creationId="{2339A6F5-AD6A-4D80-8AD9-6290D13AC49F}"/>
          </ac:spMkLst>
        </pc:spChg>
        <pc:spChg chg="add mod">
          <ac:chgData name="Svetlana Chinyakova" userId="e7b508cc-b550-4b48-afd5-60743d2b4d52" providerId="ADAL" clId="{EBC3365E-1D30-491C-9312-BF6BF712B6DE}" dt="2021-11-30T13:48:20.553" v="1493" actId="1076"/>
          <ac:spMkLst>
            <pc:docMk/>
            <pc:sldMk cId="526669853" sldId="1631"/>
            <ac:spMk id="19" creationId="{9493F8D5-4359-4FFF-B21D-2AA3993DA4C7}"/>
          </ac:spMkLst>
        </pc:spChg>
        <pc:spChg chg="add mod">
          <ac:chgData name="Svetlana Chinyakova" userId="e7b508cc-b550-4b48-afd5-60743d2b4d52" providerId="ADAL" clId="{EBC3365E-1D30-491C-9312-BF6BF712B6DE}" dt="2021-11-30T13:25:51.515" v="1450" actId="1076"/>
          <ac:spMkLst>
            <pc:docMk/>
            <pc:sldMk cId="526669853" sldId="1631"/>
            <ac:spMk id="20" creationId="{E6C84034-1B1E-4E74-8CCB-33E96817DBEE}"/>
          </ac:spMkLst>
        </pc:spChg>
        <pc:spChg chg="add mod">
          <ac:chgData name="Svetlana Chinyakova" userId="e7b508cc-b550-4b48-afd5-60743d2b4d52" providerId="ADAL" clId="{EBC3365E-1D30-491C-9312-BF6BF712B6DE}" dt="2021-11-30T13:25:53.522" v="1451" actId="1076"/>
          <ac:spMkLst>
            <pc:docMk/>
            <pc:sldMk cId="526669853" sldId="1631"/>
            <ac:spMk id="21" creationId="{BC0A2CCD-AD95-492E-BADF-D64B193165EF}"/>
          </ac:spMkLst>
        </pc:spChg>
        <pc:spChg chg="add mod">
          <ac:chgData name="Svetlana Chinyakova" userId="e7b508cc-b550-4b48-afd5-60743d2b4d52" providerId="ADAL" clId="{EBC3365E-1D30-491C-9312-BF6BF712B6DE}" dt="2021-11-30T13:48:32.154" v="1516" actId="20577"/>
          <ac:spMkLst>
            <pc:docMk/>
            <pc:sldMk cId="526669853" sldId="1631"/>
            <ac:spMk id="22" creationId="{7959CB07-DEAD-4D73-AD12-354B1F7427D2}"/>
          </ac:spMkLst>
        </pc:spChg>
        <pc:spChg chg="del">
          <ac:chgData name="Svetlana Chinyakova" userId="e7b508cc-b550-4b48-afd5-60743d2b4d52" providerId="ADAL" clId="{EBC3365E-1D30-491C-9312-BF6BF712B6DE}" dt="2021-11-30T13:17:10.629" v="1318" actId="478"/>
          <ac:spMkLst>
            <pc:docMk/>
            <pc:sldMk cId="526669853" sldId="1631"/>
            <ac:spMk id="50" creationId="{0C132B39-6DF4-4B25-B838-63299C5A1998}"/>
          </ac:spMkLst>
        </pc:spChg>
        <pc:picChg chg="add mod ord modCrop">
          <ac:chgData name="Svetlana Chinyakova" userId="e7b508cc-b550-4b48-afd5-60743d2b4d52" providerId="ADAL" clId="{EBC3365E-1D30-491C-9312-BF6BF712B6DE}" dt="2021-12-01T08:13:57.451" v="1674" actId="1076"/>
          <ac:picMkLst>
            <pc:docMk/>
            <pc:sldMk cId="526669853" sldId="1631"/>
            <ac:picMk id="6" creationId="{A5C3D943-D6BF-4D40-A714-A1EB7F97185E}"/>
          </ac:picMkLst>
        </pc:picChg>
        <pc:picChg chg="add mod">
          <ac:chgData name="Svetlana Chinyakova" userId="e7b508cc-b550-4b48-afd5-60743d2b4d52" providerId="ADAL" clId="{EBC3365E-1D30-491C-9312-BF6BF712B6DE}" dt="2021-11-30T13:23:16.099" v="1346" actId="1076"/>
          <ac:picMkLst>
            <pc:docMk/>
            <pc:sldMk cId="526669853" sldId="1631"/>
            <ac:picMk id="7" creationId="{0BD85ADF-8F78-4F40-A266-57ECB6993274}"/>
          </ac:picMkLst>
        </pc:picChg>
        <pc:picChg chg="add mod modCrop">
          <ac:chgData name="Svetlana Chinyakova" userId="e7b508cc-b550-4b48-afd5-60743d2b4d52" providerId="ADAL" clId="{EBC3365E-1D30-491C-9312-BF6BF712B6DE}" dt="2021-11-30T13:25:48.373" v="1449" actId="1076"/>
          <ac:picMkLst>
            <pc:docMk/>
            <pc:sldMk cId="526669853" sldId="1631"/>
            <ac:picMk id="15" creationId="{7963A29E-858A-4DD0-9399-5AB4C57B8A3C}"/>
          </ac:picMkLst>
        </pc:picChg>
      </pc:sldChg>
      <pc:sldChg chg="addSp delSp modSp add mod setBg">
        <pc:chgData name="Svetlana Chinyakova" userId="e7b508cc-b550-4b48-afd5-60743d2b4d52" providerId="ADAL" clId="{EBC3365E-1D30-491C-9312-BF6BF712B6DE}" dt="2021-12-02T15:19:09.253" v="3029" actId="1076"/>
        <pc:sldMkLst>
          <pc:docMk/>
          <pc:sldMk cId="2544127610" sldId="1632"/>
        </pc:sldMkLst>
        <pc:spChg chg="add mod">
          <ac:chgData name="Svetlana Chinyakova" userId="e7b508cc-b550-4b48-afd5-60743d2b4d52" providerId="ADAL" clId="{EBC3365E-1D30-491C-9312-BF6BF712B6DE}" dt="2021-12-02T15:19:09.253" v="3029" actId="1076"/>
          <ac:spMkLst>
            <pc:docMk/>
            <pc:sldMk cId="2544127610" sldId="1632"/>
            <ac:spMk id="6" creationId="{0A689EB9-BBD0-4CDA-8703-0297C6CC8C76}"/>
          </ac:spMkLst>
        </pc:spChg>
        <pc:spChg chg="del">
          <ac:chgData name="Svetlana Chinyakova" userId="e7b508cc-b550-4b48-afd5-60743d2b4d52" providerId="ADAL" clId="{EBC3365E-1D30-491C-9312-BF6BF712B6DE}" dt="2021-12-01T08:11:00.223" v="1637" actId="478"/>
          <ac:spMkLst>
            <pc:docMk/>
            <pc:sldMk cId="2544127610" sldId="1632"/>
            <ac:spMk id="8" creationId="{2C756193-0BDC-4A90-809D-48CF1147A53C}"/>
          </ac:spMkLst>
        </pc:spChg>
        <pc:spChg chg="mod">
          <ac:chgData name="Svetlana Chinyakova" userId="e7b508cc-b550-4b48-afd5-60743d2b4d52" providerId="ADAL" clId="{EBC3365E-1D30-491C-9312-BF6BF712B6DE}" dt="2021-12-02T15:18:58.303" v="3027" actId="207"/>
          <ac:spMkLst>
            <pc:docMk/>
            <pc:sldMk cId="2544127610" sldId="1632"/>
            <ac:spMk id="9" creationId="{77B2E2E0-D72E-4B9F-9414-2110E4EB5D58}"/>
          </ac:spMkLst>
        </pc:spChg>
        <pc:graphicFrameChg chg="add del mod">
          <ac:chgData name="Svetlana Chinyakova" userId="e7b508cc-b550-4b48-afd5-60743d2b4d52" providerId="ADAL" clId="{EBC3365E-1D30-491C-9312-BF6BF712B6DE}" dt="2021-12-01T09:13:05.206" v="1839"/>
          <ac:graphicFrameMkLst>
            <pc:docMk/>
            <pc:sldMk cId="2544127610" sldId="1632"/>
            <ac:graphicFrameMk id="3" creationId="{F34AFDA7-2586-4B9E-951F-374E57D4721C}"/>
          </ac:graphicFrameMkLst>
        </pc:graphicFrameChg>
        <pc:picChg chg="add mod">
          <ac:chgData name="Svetlana Chinyakova" userId="e7b508cc-b550-4b48-afd5-60743d2b4d52" providerId="ADAL" clId="{EBC3365E-1D30-491C-9312-BF6BF712B6DE}" dt="2021-12-01T09:15:04.745" v="1849" actId="14100"/>
          <ac:picMkLst>
            <pc:docMk/>
            <pc:sldMk cId="2544127610" sldId="1632"/>
            <ac:picMk id="2" creationId="{1C1A0EA8-F980-4C5F-9791-AA938079E740}"/>
          </ac:picMkLst>
        </pc:picChg>
        <pc:picChg chg="add mod">
          <ac:chgData name="Svetlana Chinyakova" userId="e7b508cc-b550-4b48-afd5-60743d2b4d52" providerId="ADAL" clId="{EBC3365E-1D30-491C-9312-BF6BF712B6DE}" dt="2021-12-01T09:13:27.079" v="1848" actId="14100"/>
          <ac:picMkLst>
            <pc:docMk/>
            <pc:sldMk cId="2544127610" sldId="1632"/>
            <ac:picMk id="4" creationId="{5A1DA871-5374-497F-8B54-B0962AA6DABB}"/>
          </ac:picMkLst>
        </pc:picChg>
      </pc:sldChg>
      <pc:sldChg chg="addSp delSp modSp add del mod setBg">
        <pc:chgData name="Svetlana Chinyakova" userId="e7b508cc-b550-4b48-afd5-60743d2b4d52" providerId="ADAL" clId="{EBC3365E-1D30-491C-9312-BF6BF712B6DE}" dt="2021-12-01T08:10:53.073" v="1635" actId="47"/>
        <pc:sldMkLst>
          <pc:docMk/>
          <pc:sldMk cId="3360910685" sldId="1632"/>
        </pc:sldMkLst>
        <pc:spChg chg="del">
          <ac:chgData name="Svetlana Chinyakova" userId="e7b508cc-b550-4b48-afd5-60743d2b4d52" providerId="ADAL" clId="{EBC3365E-1D30-491C-9312-BF6BF712B6DE}" dt="2021-12-01T07:44:51.254" v="1531" actId="478"/>
          <ac:spMkLst>
            <pc:docMk/>
            <pc:sldMk cId="3360910685" sldId="1632"/>
            <ac:spMk id="8" creationId="{2C756193-0BDC-4A90-809D-48CF1147A53C}"/>
          </ac:spMkLst>
        </pc:spChg>
        <pc:spChg chg="mod">
          <ac:chgData name="Svetlana Chinyakova" userId="e7b508cc-b550-4b48-afd5-60743d2b4d52" providerId="ADAL" clId="{EBC3365E-1D30-491C-9312-BF6BF712B6DE}" dt="2021-12-01T08:09:46.219" v="1562" actId="14100"/>
          <ac:spMkLst>
            <pc:docMk/>
            <pc:sldMk cId="3360910685" sldId="1632"/>
            <ac:spMk id="9" creationId="{77B2E2E0-D72E-4B9F-9414-2110E4EB5D58}"/>
          </ac:spMkLst>
        </pc:spChg>
        <pc:spChg chg="add">
          <ac:chgData name="Svetlana Chinyakova" userId="e7b508cc-b550-4b48-afd5-60743d2b4d52" providerId="ADAL" clId="{EBC3365E-1D30-491C-9312-BF6BF712B6DE}" dt="2021-12-01T08:09:06.057" v="1554" actId="26606"/>
          <ac:spMkLst>
            <pc:docMk/>
            <pc:sldMk cId="3360910685" sldId="1632"/>
            <ac:spMk id="14" creationId="{D4771268-CB57-404A-9271-370EB28F6090}"/>
          </ac:spMkLst>
        </pc:spChg>
        <pc:picChg chg="add mod">
          <ac:chgData name="Svetlana Chinyakova" userId="e7b508cc-b550-4b48-afd5-60743d2b4d52" providerId="ADAL" clId="{EBC3365E-1D30-491C-9312-BF6BF712B6DE}" dt="2021-12-01T08:09:25.638" v="1561" actId="14100"/>
          <ac:picMkLst>
            <pc:docMk/>
            <pc:sldMk cId="3360910685" sldId="1632"/>
            <ac:picMk id="2" creationId="{289E1B5C-EEE0-4B08-A5C1-BB29F83798BE}"/>
          </ac:picMkLst>
        </pc:picChg>
      </pc:sldChg>
      <pc:sldChg chg="addSp modSp new">
        <pc:chgData name="Svetlana Chinyakova" userId="e7b508cc-b550-4b48-afd5-60743d2b4d52" providerId="ADAL" clId="{EBC3365E-1D30-491C-9312-BF6BF712B6DE}" dt="2021-12-01T09:38:27.338" v="1938" actId="1076"/>
        <pc:sldMkLst>
          <pc:docMk/>
          <pc:sldMk cId="1299901335" sldId="1633"/>
        </pc:sldMkLst>
        <pc:picChg chg="add mod">
          <ac:chgData name="Svetlana Chinyakova" userId="e7b508cc-b550-4b48-afd5-60743d2b4d52" providerId="ADAL" clId="{EBC3365E-1D30-491C-9312-BF6BF712B6DE}" dt="2021-12-01T09:38:27.338" v="1938" actId="1076"/>
          <ac:picMkLst>
            <pc:docMk/>
            <pc:sldMk cId="1299901335" sldId="1633"/>
            <ac:picMk id="3074" creationId="{FC475E29-7865-44A6-A959-9F9848EED754}"/>
          </ac:picMkLst>
        </pc:picChg>
      </pc:sldChg>
      <pc:sldChg chg="add del">
        <pc:chgData name="Svetlana Chinyakova" userId="e7b508cc-b550-4b48-afd5-60743d2b4d52" providerId="ADAL" clId="{EBC3365E-1D30-491C-9312-BF6BF712B6DE}" dt="2021-12-01T09:37:45.934" v="1934" actId="47"/>
        <pc:sldMkLst>
          <pc:docMk/>
          <pc:sldMk cId="1750718457" sldId="1633"/>
        </pc:sldMkLst>
      </pc:sldChg>
      <pc:sldChg chg="new del">
        <pc:chgData name="Svetlana Chinyakova" userId="e7b508cc-b550-4b48-afd5-60743d2b4d52" providerId="ADAL" clId="{EBC3365E-1D30-491C-9312-BF6BF712B6DE}" dt="2021-12-01T08:53:31.356" v="1680" actId="47"/>
        <pc:sldMkLst>
          <pc:docMk/>
          <pc:sldMk cId="4113120498" sldId="1633"/>
        </pc:sldMkLst>
      </pc:sldChg>
      <pc:sldChg chg="addSp delSp modSp add mod ord">
        <pc:chgData name="Svetlana Chinyakova" userId="e7b508cc-b550-4b48-afd5-60743d2b4d52" providerId="ADAL" clId="{EBC3365E-1D30-491C-9312-BF6BF712B6DE}" dt="2021-12-02T15:55:29.328" v="3994"/>
        <pc:sldMkLst>
          <pc:docMk/>
          <pc:sldMk cId="2147130238" sldId="1634"/>
        </pc:sldMkLst>
        <pc:spChg chg="del">
          <ac:chgData name="Svetlana Chinyakova" userId="e7b508cc-b550-4b48-afd5-60743d2b4d52" providerId="ADAL" clId="{EBC3365E-1D30-491C-9312-BF6BF712B6DE}" dt="2021-12-02T14:09:50.989" v="2528" actId="478"/>
          <ac:spMkLst>
            <pc:docMk/>
            <pc:sldMk cId="2147130238" sldId="1634"/>
            <ac:spMk id="3" creationId="{3A4FA00A-C8EF-4B59-A662-A3ABF4214A27}"/>
          </ac:spMkLst>
        </pc:spChg>
        <pc:spChg chg="del">
          <ac:chgData name="Svetlana Chinyakova" userId="e7b508cc-b550-4b48-afd5-60743d2b4d52" providerId="ADAL" clId="{EBC3365E-1D30-491C-9312-BF6BF712B6DE}" dt="2021-12-02T14:09:46.582" v="2525" actId="478"/>
          <ac:spMkLst>
            <pc:docMk/>
            <pc:sldMk cId="2147130238" sldId="1634"/>
            <ac:spMk id="6" creationId="{1B7B5FFF-C2B3-4BBC-8C55-939837B1D9ED}"/>
          </ac:spMkLst>
        </pc:spChg>
        <pc:spChg chg="del mod">
          <ac:chgData name="Svetlana Chinyakova" userId="e7b508cc-b550-4b48-afd5-60743d2b4d52" providerId="ADAL" clId="{EBC3365E-1D30-491C-9312-BF6BF712B6DE}" dt="2021-12-02T14:09:43.695" v="2523" actId="478"/>
          <ac:spMkLst>
            <pc:docMk/>
            <pc:sldMk cId="2147130238" sldId="1634"/>
            <ac:spMk id="7" creationId="{2A53C45D-77CD-45D8-9334-F725BCCE6124}"/>
          </ac:spMkLst>
        </pc:spChg>
        <pc:spChg chg="add del mod">
          <ac:chgData name="Svetlana Chinyakova" userId="e7b508cc-b550-4b48-afd5-60743d2b4d52" providerId="ADAL" clId="{EBC3365E-1D30-491C-9312-BF6BF712B6DE}" dt="2021-12-02T15:38:30.288" v="3261" actId="478"/>
          <ac:spMkLst>
            <pc:docMk/>
            <pc:sldMk cId="2147130238" sldId="1634"/>
            <ac:spMk id="8" creationId="{012722AB-6852-41BC-9FD5-0AE2EF562F0E}"/>
          </ac:spMkLst>
        </pc:spChg>
        <pc:spChg chg="del">
          <ac:chgData name="Svetlana Chinyakova" userId="e7b508cc-b550-4b48-afd5-60743d2b4d52" providerId="ADAL" clId="{EBC3365E-1D30-491C-9312-BF6BF712B6DE}" dt="2021-12-02T14:09:51.518" v="2529" actId="478"/>
          <ac:spMkLst>
            <pc:docMk/>
            <pc:sldMk cId="2147130238" sldId="1634"/>
            <ac:spMk id="13" creationId="{FF86BB34-F717-4473-A8D6-4832D28963C5}"/>
          </ac:spMkLst>
        </pc:spChg>
        <pc:spChg chg="del">
          <ac:chgData name="Svetlana Chinyakova" userId="e7b508cc-b550-4b48-afd5-60743d2b4d52" providerId="ADAL" clId="{EBC3365E-1D30-491C-9312-BF6BF712B6DE}" dt="2021-12-02T14:09:48.899" v="2526" actId="478"/>
          <ac:spMkLst>
            <pc:docMk/>
            <pc:sldMk cId="2147130238" sldId="1634"/>
            <ac:spMk id="14" creationId="{471D713B-E7C5-44C8-AAB7-E7E414576687}"/>
          </ac:spMkLst>
        </pc:spChg>
        <pc:spChg chg="del">
          <ac:chgData name="Svetlana Chinyakova" userId="e7b508cc-b550-4b48-afd5-60743d2b4d52" providerId="ADAL" clId="{EBC3365E-1D30-491C-9312-BF6BF712B6DE}" dt="2021-12-02T14:09:48.899" v="2526" actId="478"/>
          <ac:spMkLst>
            <pc:docMk/>
            <pc:sldMk cId="2147130238" sldId="1634"/>
            <ac:spMk id="15" creationId="{DC564867-1A2A-4EA3-AD67-270A1A42A361}"/>
          </ac:spMkLst>
        </pc:spChg>
        <pc:spChg chg="del">
          <ac:chgData name="Svetlana Chinyakova" userId="e7b508cc-b550-4b48-afd5-60743d2b4d52" providerId="ADAL" clId="{EBC3365E-1D30-491C-9312-BF6BF712B6DE}" dt="2021-12-02T15:38:28.645" v="3259" actId="478"/>
          <ac:spMkLst>
            <pc:docMk/>
            <pc:sldMk cId="2147130238" sldId="1634"/>
            <ac:spMk id="16" creationId="{99A3137B-5B25-44F9-AE26-489DA7D99AC7}"/>
          </ac:spMkLst>
        </pc:spChg>
        <pc:spChg chg="del">
          <ac:chgData name="Svetlana Chinyakova" userId="e7b508cc-b550-4b48-afd5-60743d2b4d52" providerId="ADAL" clId="{EBC3365E-1D30-491C-9312-BF6BF712B6DE}" dt="2021-12-02T14:09:48.899" v="2526" actId="478"/>
          <ac:spMkLst>
            <pc:docMk/>
            <pc:sldMk cId="2147130238" sldId="1634"/>
            <ac:spMk id="17" creationId="{2BD9A525-2F3E-467F-9CFA-1365EF64E0E4}"/>
          </ac:spMkLst>
        </pc:spChg>
        <pc:spChg chg="del">
          <ac:chgData name="Svetlana Chinyakova" userId="e7b508cc-b550-4b48-afd5-60743d2b4d52" providerId="ADAL" clId="{EBC3365E-1D30-491C-9312-BF6BF712B6DE}" dt="2021-12-02T14:09:45.320" v="2524" actId="478"/>
          <ac:spMkLst>
            <pc:docMk/>
            <pc:sldMk cId="2147130238" sldId="1634"/>
            <ac:spMk id="18" creationId="{525F2E96-1CA5-4CA5-9A92-E57F1E57F63B}"/>
          </ac:spMkLst>
        </pc:spChg>
        <pc:spChg chg="del">
          <ac:chgData name="Svetlana Chinyakova" userId="e7b508cc-b550-4b48-afd5-60743d2b4d52" providerId="ADAL" clId="{EBC3365E-1D30-491C-9312-BF6BF712B6DE}" dt="2021-12-02T14:09:50.250" v="2527" actId="478"/>
          <ac:spMkLst>
            <pc:docMk/>
            <pc:sldMk cId="2147130238" sldId="1634"/>
            <ac:spMk id="19" creationId="{FD964841-A40A-4B16-846A-658053CEDC65}"/>
          </ac:spMkLst>
        </pc:spChg>
        <pc:spChg chg="del">
          <ac:chgData name="Svetlana Chinyakova" userId="e7b508cc-b550-4b48-afd5-60743d2b4d52" providerId="ADAL" clId="{EBC3365E-1D30-491C-9312-BF6BF712B6DE}" dt="2021-12-02T14:09:48.899" v="2526" actId="478"/>
          <ac:spMkLst>
            <pc:docMk/>
            <pc:sldMk cId="2147130238" sldId="1634"/>
            <ac:spMk id="20" creationId="{CAAC2F51-C17E-4B98-ADE3-2CBE07E01667}"/>
          </ac:spMkLst>
        </pc:spChg>
        <pc:spChg chg="add mod">
          <ac:chgData name="Svetlana Chinyakova" userId="e7b508cc-b550-4b48-afd5-60743d2b4d52" providerId="ADAL" clId="{EBC3365E-1D30-491C-9312-BF6BF712B6DE}" dt="2021-12-02T15:54:48.383" v="3992" actId="20577"/>
          <ac:spMkLst>
            <pc:docMk/>
            <pc:sldMk cId="2147130238" sldId="1634"/>
            <ac:spMk id="21" creationId="{BA69943D-7C5D-4169-B044-3EE673134CD4}"/>
          </ac:spMkLst>
        </pc:spChg>
        <pc:picChg chg="del">
          <ac:chgData name="Svetlana Chinyakova" userId="e7b508cc-b550-4b48-afd5-60743d2b4d52" providerId="ADAL" clId="{EBC3365E-1D30-491C-9312-BF6BF712B6DE}" dt="2021-12-02T14:09:46.582" v="2525" actId="478"/>
          <ac:picMkLst>
            <pc:docMk/>
            <pc:sldMk cId="2147130238" sldId="1634"/>
            <ac:picMk id="5" creationId="{4626B60B-4745-474C-BAD0-DBCEED7188D0}"/>
          </ac:picMkLst>
        </pc:picChg>
      </pc:sldChg>
      <pc:sldChg chg="delSp modSp add del mod">
        <pc:chgData name="Svetlana Chinyakova" userId="e7b508cc-b550-4b48-afd5-60743d2b4d52" providerId="ADAL" clId="{EBC3365E-1D30-491C-9312-BF6BF712B6DE}" dt="2021-12-02T13:39:33.664" v="2059" actId="47"/>
        <pc:sldMkLst>
          <pc:docMk/>
          <pc:sldMk cId="1729550443" sldId="1635"/>
        </pc:sldMkLst>
        <pc:spChg chg="mod">
          <ac:chgData name="Svetlana Chinyakova" userId="e7b508cc-b550-4b48-afd5-60743d2b4d52" providerId="ADAL" clId="{EBC3365E-1D30-491C-9312-BF6BF712B6DE}" dt="2021-12-02T13:39:19.071" v="2058" actId="20577"/>
          <ac:spMkLst>
            <pc:docMk/>
            <pc:sldMk cId="1729550443" sldId="1635"/>
            <ac:spMk id="3" creationId="{284F5E47-024F-4D45-BAB7-20A894BAE5B3}"/>
          </ac:spMkLst>
        </pc:spChg>
        <pc:spChg chg="del">
          <ac:chgData name="Svetlana Chinyakova" userId="e7b508cc-b550-4b48-afd5-60743d2b4d52" providerId="ADAL" clId="{EBC3365E-1D30-491C-9312-BF6BF712B6DE}" dt="2021-12-02T13:39:16.206" v="2053" actId="478"/>
          <ac:spMkLst>
            <pc:docMk/>
            <pc:sldMk cId="1729550443" sldId="1635"/>
            <ac:spMk id="6" creationId="{3FDCCC37-2870-4FC3-B24A-24A0AC504D94}"/>
          </ac:spMkLst>
        </pc:spChg>
        <pc:graphicFrameChg chg="del">
          <ac:chgData name="Svetlana Chinyakova" userId="e7b508cc-b550-4b48-afd5-60743d2b4d52" providerId="ADAL" clId="{EBC3365E-1D30-491C-9312-BF6BF712B6DE}" dt="2021-12-02T13:39:14.472" v="2052" actId="478"/>
          <ac:graphicFrameMkLst>
            <pc:docMk/>
            <pc:sldMk cId="1729550443" sldId="1635"/>
            <ac:graphicFrameMk id="12" creationId="{56ECB495-DE46-4FB2-BEBE-3FB6BAA6F735}"/>
          </ac:graphicFrameMkLst>
        </pc:graphicFrameChg>
      </pc:sldChg>
      <pc:sldChg chg="delSp add del">
        <pc:chgData name="Svetlana Chinyakova" userId="e7b508cc-b550-4b48-afd5-60743d2b4d52" providerId="ADAL" clId="{EBC3365E-1D30-491C-9312-BF6BF712B6DE}" dt="2021-12-02T13:38:46.642" v="2027" actId="47"/>
        <pc:sldMkLst>
          <pc:docMk/>
          <pc:sldMk cId="3172119669" sldId="1635"/>
        </pc:sldMkLst>
        <pc:picChg chg="del">
          <ac:chgData name="Svetlana Chinyakova" userId="e7b508cc-b550-4b48-afd5-60743d2b4d52" providerId="ADAL" clId="{EBC3365E-1D30-491C-9312-BF6BF712B6DE}" dt="2021-12-02T13:37:58.207" v="2026" actId="478"/>
          <ac:picMkLst>
            <pc:docMk/>
            <pc:sldMk cId="3172119669" sldId="1635"/>
            <ac:picMk id="3074" creationId="{FC475E29-7865-44A6-A959-9F9848EED754}"/>
          </ac:picMkLst>
        </pc:picChg>
      </pc:sldChg>
      <pc:sldChg chg="addSp delSp modSp add mod setBg modShow">
        <pc:chgData name="Svetlana Chinyakova" userId="e7b508cc-b550-4b48-afd5-60743d2b4d52" providerId="ADAL" clId="{EBC3365E-1D30-491C-9312-BF6BF712B6DE}" dt="2021-12-03T08:16:33.001" v="4588" actId="729"/>
        <pc:sldMkLst>
          <pc:docMk/>
          <pc:sldMk cId="3182583287" sldId="1635"/>
        </pc:sldMkLst>
        <pc:spChg chg="add mod">
          <ac:chgData name="Svetlana Chinyakova" userId="e7b508cc-b550-4b48-afd5-60743d2b4d52" providerId="ADAL" clId="{EBC3365E-1D30-491C-9312-BF6BF712B6DE}" dt="2021-12-03T08:07:52.726" v="4397" actId="14100"/>
          <ac:spMkLst>
            <pc:docMk/>
            <pc:sldMk cId="3182583287" sldId="1635"/>
            <ac:spMk id="2" creationId="{E52E0BFB-C7FF-4AB4-8AD4-E83FAC0C9EE0}"/>
          </ac:spMkLst>
        </pc:spChg>
        <pc:spChg chg="add mod">
          <ac:chgData name="Svetlana Chinyakova" userId="e7b508cc-b550-4b48-afd5-60743d2b4d52" providerId="ADAL" clId="{EBC3365E-1D30-491C-9312-BF6BF712B6DE}" dt="2021-12-03T08:07:57.833" v="4399" actId="14100"/>
          <ac:spMkLst>
            <pc:docMk/>
            <pc:sldMk cId="3182583287" sldId="1635"/>
            <ac:spMk id="5" creationId="{2BE1041B-A6DC-4935-9434-E0B13C5B43EB}"/>
          </ac:spMkLst>
        </pc:spChg>
        <pc:spChg chg="add mod">
          <ac:chgData name="Svetlana Chinyakova" userId="e7b508cc-b550-4b48-afd5-60743d2b4d52" providerId="ADAL" clId="{EBC3365E-1D30-491C-9312-BF6BF712B6DE}" dt="2021-12-03T08:08:02.524" v="4401" actId="14100"/>
          <ac:spMkLst>
            <pc:docMk/>
            <pc:sldMk cId="3182583287" sldId="1635"/>
            <ac:spMk id="6" creationId="{D7BCCE74-C9E9-401C-895C-526C6FF7CACA}"/>
          </ac:spMkLst>
        </pc:spChg>
        <pc:spChg chg="add del mod">
          <ac:chgData name="Svetlana Chinyakova" userId="e7b508cc-b550-4b48-afd5-60743d2b4d52" providerId="ADAL" clId="{EBC3365E-1D30-491C-9312-BF6BF712B6DE}" dt="2021-12-02T15:34:16.942" v="3140"/>
          <ac:spMkLst>
            <pc:docMk/>
            <pc:sldMk cId="3182583287" sldId="1635"/>
            <ac:spMk id="7" creationId="{13636798-12F0-4047-B05C-03BCE512FF31}"/>
          </ac:spMkLst>
        </pc:spChg>
        <pc:spChg chg="add del mod">
          <ac:chgData name="Svetlana Chinyakova" userId="e7b508cc-b550-4b48-afd5-60743d2b4d52" providerId="ADAL" clId="{EBC3365E-1D30-491C-9312-BF6BF712B6DE}" dt="2021-12-02T15:51:31.837" v="3957" actId="478"/>
          <ac:spMkLst>
            <pc:docMk/>
            <pc:sldMk cId="3182583287" sldId="1635"/>
            <ac:spMk id="9" creationId="{CCF5B4DA-E5F9-44FB-B970-7445587292BB}"/>
          </ac:spMkLst>
        </pc:spChg>
        <pc:spChg chg="add mod ord">
          <ac:chgData name="Svetlana Chinyakova" userId="e7b508cc-b550-4b48-afd5-60743d2b4d52" providerId="ADAL" clId="{EBC3365E-1D30-491C-9312-BF6BF712B6DE}" dt="2021-12-03T08:08:08.807" v="4402" actId="20577"/>
          <ac:spMkLst>
            <pc:docMk/>
            <pc:sldMk cId="3182583287" sldId="1635"/>
            <ac:spMk id="11" creationId="{2C3163DC-EF19-48BC-ACA9-83D328936C17}"/>
          </ac:spMkLst>
        </pc:spChg>
        <pc:spChg chg="add mod ord">
          <ac:chgData name="Svetlana Chinyakova" userId="e7b508cc-b550-4b48-afd5-60743d2b4d52" providerId="ADAL" clId="{EBC3365E-1D30-491C-9312-BF6BF712B6DE}" dt="2021-12-03T08:05:40.266" v="4358" actId="207"/>
          <ac:spMkLst>
            <pc:docMk/>
            <pc:sldMk cId="3182583287" sldId="1635"/>
            <ac:spMk id="12" creationId="{8F9E1565-F984-4159-8B5C-FED3C210D1B4}"/>
          </ac:spMkLst>
        </pc:spChg>
        <pc:spChg chg="add mod ord">
          <ac:chgData name="Svetlana Chinyakova" userId="e7b508cc-b550-4b48-afd5-60743d2b4d52" providerId="ADAL" clId="{EBC3365E-1D30-491C-9312-BF6BF712B6DE}" dt="2021-12-03T08:06:37.620" v="4376" actId="1076"/>
          <ac:spMkLst>
            <pc:docMk/>
            <pc:sldMk cId="3182583287" sldId="1635"/>
            <ac:spMk id="13" creationId="{0F0B6D4D-5350-49ED-B660-AD592B09AE17}"/>
          </ac:spMkLst>
        </pc:spChg>
        <pc:spChg chg="add mod ord">
          <ac:chgData name="Svetlana Chinyakova" userId="e7b508cc-b550-4b48-afd5-60743d2b4d52" providerId="ADAL" clId="{EBC3365E-1D30-491C-9312-BF6BF712B6DE}" dt="2021-12-03T08:06:52.371" v="4379" actId="1076"/>
          <ac:spMkLst>
            <pc:docMk/>
            <pc:sldMk cId="3182583287" sldId="1635"/>
            <ac:spMk id="15" creationId="{BAA77A57-505B-4FC3-B379-4C9787A1C80D}"/>
          </ac:spMkLst>
        </pc:spChg>
        <pc:spChg chg="add mod ord">
          <ac:chgData name="Svetlana Chinyakova" userId="e7b508cc-b550-4b48-afd5-60743d2b4d52" providerId="ADAL" clId="{EBC3365E-1D30-491C-9312-BF6BF712B6DE}" dt="2021-12-03T08:08:31.336" v="4417" actId="20577"/>
          <ac:spMkLst>
            <pc:docMk/>
            <pc:sldMk cId="3182583287" sldId="1635"/>
            <ac:spMk id="17" creationId="{3F57355E-3198-4765-903A-9E7CACC572F6}"/>
          </ac:spMkLst>
        </pc:spChg>
        <pc:spChg chg="add mod ord">
          <ac:chgData name="Svetlana Chinyakova" userId="e7b508cc-b550-4b48-afd5-60743d2b4d52" providerId="ADAL" clId="{EBC3365E-1D30-491C-9312-BF6BF712B6DE}" dt="2021-12-03T08:08:47.692" v="4450" actId="20577"/>
          <ac:spMkLst>
            <pc:docMk/>
            <pc:sldMk cId="3182583287" sldId="1635"/>
            <ac:spMk id="18" creationId="{43FF81B2-1830-4564-A7E0-D2F4396B4985}"/>
          </ac:spMkLst>
        </pc:spChg>
        <pc:spChg chg="add mod ord">
          <ac:chgData name="Svetlana Chinyakova" userId="e7b508cc-b550-4b48-afd5-60743d2b4d52" providerId="ADAL" clId="{EBC3365E-1D30-491C-9312-BF6BF712B6DE}" dt="2021-12-03T08:09:17.002" v="4481" actId="20577"/>
          <ac:spMkLst>
            <pc:docMk/>
            <pc:sldMk cId="3182583287" sldId="1635"/>
            <ac:spMk id="19" creationId="{3E0F8756-265F-46CC-B196-F98C667AC50A}"/>
          </ac:spMkLst>
        </pc:spChg>
        <pc:spChg chg="add mod ord">
          <ac:chgData name="Svetlana Chinyakova" userId="e7b508cc-b550-4b48-afd5-60743d2b4d52" providerId="ADAL" clId="{EBC3365E-1D30-491C-9312-BF6BF712B6DE}" dt="2021-12-03T08:09:47.395" v="4502" actId="1076"/>
          <ac:spMkLst>
            <pc:docMk/>
            <pc:sldMk cId="3182583287" sldId="1635"/>
            <ac:spMk id="20" creationId="{E25F3EF3-1E80-474E-A507-1D52AE2080D4}"/>
          </ac:spMkLst>
        </pc:spChg>
        <pc:spChg chg="del">
          <ac:chgData name="Svetlana Chinyakova" userId="e7b508cc-b550-4b48-afd5-60743d2b4d52" providerId="ADAL" clId="{EBC3365E-1D30-491C-9312-BF6BF712B6DE}" dt="2021-12-02T15:32:52.447" v="3070" actId="478"/>
          <ac:spMkLst>
            <pc:docMk/>
            <pc:sldMk cId="3182583287" sldId="1635"/>
            <ac:spMk id="21" creationId="{BA69943D-7C5D-4169-B044-3EE673134CD4}"/>
          </ac:spMkLst>
        </pc:spChg>
        <pc:spChg chg="add mod">
          <ac:chgData name="Svetlana Chinyakova" userId="e7b508cc-b550-4b48-afd5-60743d2b4d52" providerId="ADAL" clId="{EBC3365E-1D30-491C-9312-BF6BF712B6DE}" dt="2021-12-03T08:06:31.281" v="4373" actId="1076"/>
          <ac:spMkLst>
            <pc:docMk/>
            <pc:sldMk cId="3182583287" sldId="1635"/>
            <ac:spMk id="27" creationId="{56CAC53E-04B3-4F37-B2C7-7FBE4AE3F94F}"/>
          </ac:spMkLst>
        </pc:spChg>
        <pc:spChg chg="add mod ord">
          <ac:chgData name="Svetlana Chinyakova" userId="e7b508cc-b550-4b48-afd5-60743d2b4d52" providerId="ADAL" clId="{EBC3365E-1D30-491C-9312-BF6BF712B6DE}" dt="2021-12-03T08:06:31.281" v="4373" actId="1076"/>
          <ac:spMkLst>
            <pc:docMk/>
            <pc:sldMk cId="3182583287" sldId="1635"/>
            <ac:spMk id="28" creationId="{2FBD9600-5F4E-4DB3-97CC-11FAC77978B7}"/>
          </ac:spMkLst>
        </pc:spChg>
        <pc:spChg chg="add mod">
          <ac:chgData name="Svetlana Chinyakova" userId="e7b508cc-b550-4b48-afd5-60743d2b4d52" providerId="ADAL" clId="{EBC3365E-1D30-491C-9312-BF6BF712B6DE}" dt="2021-12-03T08:01:41.294" v="4294" actId="14100"/>
          <ac:spMkLst>
            <pc:docMk/>
            <pc:sldMk cId="3182583287" sldId="1635"/>
            <ac:spMk id="29" creationId="{3FFD8A1B-94DF-4986-8966-33E5B84AE9CC}"/>
          </ac:spMkLst>
        </pc:spChg>
        <pc:spChg chg="add mod">
          <ac:chgData name="Svetlana Chinyakova" userId="e7b508cc-b550-4b48-afd5-60743d2b4d52" providerId="ADAL" clId="{EBC3365E-1D30-491C-9312-BF6BF712B6DE}" dt="2021-12-03T08:03:29.344" v="4326" actId="571"/>
          <ac:spMkLst>
            <pc:docMk/>
            <pc:sldMk cId="3182583287" sldId="1635"/>
            <ac:spMk id="31" creationId="{A7F03893-0B18-4F90-962F-D485C1C5972E}"/>
          </ac:spMkLst>
        </pc:spChg>
        <pc:spChg chg="add mod">
          <ac:chgData name="Svetlana Chinyakova" userId="e7b508cc-b550-4b48-afd5-60743d2b4d52" providerId="ADAL" clId="{EBC3365E-1D30-491C-9312-BF6BF712B6DE}" dt="2021-12-03T08:03:29.344" v="4326" actId="571"/>
          <ac:spMkLst>
            <pc:docMk/>
            <pc:sldMk cId="3182583287" sldId="1635"/>
            <ac:spMk id="32" creationId="{8ED2EC75-B976-463A-A2EB-5BBE1EB242FB}"/>
          </ac:spMkLst>
        </pc:spChg>
        <pc:spChg chg="add mod">
          <ac:chgData name="Svetlana Chinyakova" userId="e7b508cc-b550-4b48-afd5-60743d2b4d52" providerId="ADAL" clId="{EBC3365E-1D30-491C-9312-BF6BF712B6DE}" dt="2021-12-03T08:06:37.620" v="4376" actId="1076"/>
          <ac:spMkLst>
            <pc:docMk/>
            <pc:sldMk cId="3182583287" sldId="1635"/>
            <ac:spMk id="33" creationId="{753A10A9-A334-444E-855A-0DBDAAD6B004}"/>
          </ac:spMkLst>
        </pc:spChg>
        <pc:spChg chg="add mod">
          <ac:chgData name="Svetlana Chinyakova" userId="e7b508cc-b550-4b48-afd5-60743d2b4d52" providerId="ADAL" clId="{EBC3365E-1D30-491C-9312-BF6BF712B6DE}" dt="2021-12-03T08:06:37.620" v="4376" actId="1076"/>
          <ac:spMkLst>
            <pc:docMk/>
            <pc:sldMk cId="3182583287" sldId="1635"/>
            <ac:spMk id="34" creationId="{DBBEE7E7-DE24-4FD4-8159-6690071C0C10}"/>
          </ac:spMkLst>
        </pc:spChg>
        <pc:spChg chg="add mod">
          <ac:chgData name="Svetlana Chinyakova" userId="e7b508cc-b550-4b48-afd5-60743d2b4d52" providerId="ADAL" clId="{EBC3365E-1D30-491C-9312-BF6BF712B6DE}" dt="2021-12-03T08:04:48.864" v="4347" actId="164"/>
          <ac:spMkLst>
            <pc:docMk/>
            <pc:sldMk cId="3182583287" sldId="1635"/>
            <ac:spMk id="35" creationId="{DFE54C9C-19C5-41C9-8A18-69CD0F241B38}"/>
          </ac:spMkLst>
        </pc:spChg>
        <pc:spChg chg="add mod">
          <ac:chgData name="Svetlana Chinyakova" userId="e7b508cc-b550-4b48-afd5-60743d2b4d52" providerId="ADAL" clId="{EBC3365E-1D30-491C-9312-BF6BF712B6DE}" dt="2021-12-03T08:04:48.864" v="4347" actId="164"/>
          <ac:spMkLst>
            <pc:docMk/>
            <pc:sldMk cId="3182583287" sldId="1635"/>
            <ac:spMk id="36" creationId="{00E7CD47-5930-4486-9415-B25F6A7547FA}"/>
          </ac:spMkLst>
        </pc:spChg>
        <pc:spChg chg="add mod">
          <ac:chgData name="Svetlana Chinyakova" userId="e7b508cc-b550-4b48-afd5-60743d2b4d52" providerId="ADAL" clId="{EBC3365E-1D30-491C-9312-BF6BF712B6DE}" dt="2021-12-03T08:04:44.652" v="4346" actId="571"/>
          <ac:spMkLst>
            <pc:docMk/>
            <pc:sldMk cId="3182583287" sldId="1635"/>
            <ac:spMk id="37" creationId="{8064FECC-CDB1-44B5-B574-E5E364F2150B}"/>
          </ac:spMkLst>
        </pc:spChg>
        <pc:spChg chg="add mod">
          <ac:chgData name="Svetlana Chinyakova" userId="e7b508cc-b550-4b48-afd5-60743d2b4d52" providerId="ADAL" clId="{EBC3365E-1D30-491C-9312-BF6BF712B6DE}" dt="2021-12-03T08:04:44.652" v="4346" actId="571"/>
          <ac:spMkLst>
            <pc:docMk/>
            <pc:sldMk cId="3182583287" sldId="1635"/>
            <ac:spMk id="38" creationId="{E731D83B-762A-4AD2-B040-E6F45EC02040}"/>
          </ac:spMkLst>
        </pc:spChg>
        <pc:spChg chg="mod">
          <ac:chgData name="Svetlana Chinyakova" userId="e7b508cc-b550-4b48-afd5-60743d2b4d52" providerId="ADAL" clId="{EBC3365E-1D30-491C-9312-BF6BF712B6DE}" dt="2021-12-03T08:05:10.172" v="4352" actId="571"/>
          <ac:spMkLst>
            <pc:docMk/>
            <pc:sldMk cId="3182583287" sldId="1635"/>
            <ac:spMk id="41" creationId="{D7E6873C-19A6-42F5-BBFC-49A580CF2E34}"/>
          </ac:spMkLst>
        </pc:spChg>
        <pc:spChg chg="mod">
          <ac:chgData name="Svetlana Chinyakova" userId="e7b508cc-b550-4b48-afd5-60743d2b4d52" providerId="ADAL" clId="{EBC3365E-1D30-491C-9312-BF6BF712B6DE}" dt="2021-12-03T08:05:10.172" v="4352" actId="571"/>
          <ac:spMkLst>
            <pc:docMk/>
            <pc:sldMk cId="3182583287" sldId="1635"/>
            <ac:spMk id="42" creationId="{4ADDD87F-0503-45B8-A16A-177C8E66E80B}"/>
          </ac:spMkLst>
        </pc:spChg>
        <pc:spChg chg="mod">
          <ac:chgData name="Svetlana Chinyakova" userId="e7b508cc-b550-4b48-afd5-60743d2b4d52" providerId="ADAL" clId="{EBC3365E-1D30-491C-9312-BF6BF712B6DE}" dt="2021-12-03T08:05:55.490" v="4362" actId="571"/>
          <ac:spMkLst>
            <pc:docMk/>
            <pc:sldMk cId="3182583287" sldId="1635"/>
            <ac:spMk id="44" creationId="{C1430D3B-F210-4F02-8570-4F7A5E32999E}"/>
          </ac:spMkLst>
        </pc:spChg>
        <pc:spChg chg="mod">
          <ac:chgData name="Svetlana Chinyakova" userId="e7b508cc-b550-4b48-afd5-60743d2b4d52" providerId="ADAL" clId="{EBC3365E-1D30-491C-9312-BF6BF712B6DE}" dt="2021-12-03T08:05:55.490" v="4362" actId="571"/>
          <ac:spMkLst>
            <pc:docMk/>
            <pc:sldMk cId="3182583287" sldId="1635"/>
            <ac:spMk id="45" creationId="{0F372B4D-6432-4AD6-8ACD-41B0301D3B9C}"/>
          </ac:spMkLst>
        </pc:spChg>
        <pc:spChg chg="mod">
          <ac:chgData name="Svetlana Chinyakova" userId="e7b508cc-b550-4b48-afd5-60743d2b4d52" providerId="ADAL" clId="{EBC3365E-1D30-491C-9312-BF6BF712B6DE}" dt="2021-12-03T08:06:12.963" v="4367" actId="571"/>
          <ac:spMkLst>
            <pc:docMk/>
            <pc:sldMk cId="3182583287" sldId="1635"/>
            <ac:spMk id="47" creationId="{F609C2D2-F8A4-4C1C-ABBD-D6DDC97257CD}"/>
          </ac:spMkLst>
        </pc:spChg>
        <pc:spChg chg="mod">
          <ac:chgData name="Svetlana Chinyakova" userId="e7b508cc-b550-4b48-afd5-60743d2b4d52" providerId="ADAL" clId="{EBC3365E-1D30-491C-9312-BF6BF712B6DE}" dt="2021-12-03T08:06:12.963" v="4367" actId="571"/>
          <ac:spMkLst>
            <pc:docMk/>
            <pc:sldMk cId="3182583287" sldId="1635"/>
            <ac:spMk id="48" creationId="{A32AD856-695F-401E-8E58-D043DFFA49F1}"/>
          </ac:spMkLst>
        </pc:spChg>
        <pc:spChg chg="mod">
          <ac:chgData name="Svetlana Chinyakova" userId="e7b508cc-b550-4b48-afd5-60743d2b4d52" providerId="ADAL" clId="{EBC3365E-1D30-491C-9312-BF6BF712B6DE}" dt="2021-12-03T08:07:12.037" v="4386" actId="571"/>
          <ac:spMkLst>
            <pc:docMk/>
            <pc:sldMk cId="3182583287" sldId="1635"/>
            <ac:spMk id="50" creationId="{D008FD35-760B-4AE1-B0A8-B1D5462C2EBD}"/>
          </ac:spMkLst>
        </pc:spChg>
        <pc:spChg chg="mod">
          <ac:chgData name="Svetlana Chinyakova" userId="e7b508cc-b550-4b48-afd5-60743d2b4d52" providerId="ADAL" clId="{EBC3365E-1D30-491C-9312-BF6BF712B6DE}" dt="2021-12-03T08:07:12.037" v="4386" actId="571"/>
          <ac:spMkLst>
            <pc:docMk/>
            <pc:sldMk cId="3182583287" sldId="1635"/>
            <ac:spMk id="51" creationId="{058C8C3C-ADA6-4227-A150-538034E9AB32}"/>
          </ac:spMkLst>
        </pc:spChg>
        <pc:spChg chg="mod">
          <ac:chgData name="Svetlana Chinyakova" userId="e7b508cc-b550-4b48-afd5-60743d2b4d52" providerId="ADAL" clId="{EBC3365E-1D30-491C-9312-BF6BF712B6DE}" dt="2021-12-03T08:07:24.088" v="4390" actId="571"/>
          <ac:spMkLst>
            <pc:docMk/>
            <pc:sldMk cId="3182583287" sldId="1635"/>
            <ac:spMk id="53" creationId="{3F0BC2C6-8841-48B1-8F48-408E8EDB852E}"/>
          </ac:spMkLst>
        </pc:spChg>
        <pc:spChg chg="mod">
          <ac:chgData name="Svetlana Chinyakova" userId="e7b508cc-b550-4b48-afd5-60743d2b4d52" providerId="ADAL" clId="{EBC3365E-1D30-491C-9312-BF6BF712B6DE}" dt="2021-12-03T08:07:24.088" v="4390" actId="571"/>
          <ac:spMkLst>
            <pc:docMk/>
            <pc:sldMk cId="3182583287" sldId="1635"/>
            <ac:spMk id="54" creationId="{F6CC29AB-CB34-4259-A9A5-F37F60B6C3B3}"/>
          </ac:spMkLst>
        </pc:spChg>
        <pc:grpChg chg="add mod">
          <ac:chgData name="Svetlana Chinyakova" userId="e7b508cc-b550-4b48-afd5-60743d2b4d52" providerId="ADAL" clId="{EBC3365E-1D30-491C-9312-BF6BF712B6DE}" dt="2021-12-03T08:05:07.112" v="4351" actId="1076"/>
          <ac:grpSpMkLst>
            <pc:docMk/>
            <pc:sldMk cId="3182583287" sldId="1635"/>
            <ac:grpSpMk id="30" creationId="{13A845B7-8327-4DE5-8504-8E1EA8D38A8E}"/>
          </ac:grpSpMkLst>
        </pc:grpChg>
        <pc:grpChg chg="add mod ord">
          <ac:chgData name="Svetlana Chinyakova" userId="e7b508cc-b550-4b48-afd5-60743d2b4d52" providerId="ADAL" clId="{EBC3365E-1D30-491C-9312-BF6BF712B6DE}" dt="2021-12-03T08:06:47.575" v="4378" actId="1076"/>
          <ac:grpSpMkLst>
            <pc:docMk/>
            <pc:sldMk cId="3182583287" sldId="1635"/>
            <ac:grpSpMk id="40" creationId="{3744C312-72B2-4FAE-A36F-65C99AF8B8A4}"/>
          </ac:grpSpMkLst>
        </pc:grpChg>
        <pc:grpChg chg="add mod ord">
          <ac:chgData name="Svetlana Chinyakova" userId="e7b508cc-b550-4b48-afd5-60743d2b4d52" providerId="ADAL" clId="{EBC3365E-1D30-491C-9312-BF6BF712B6DE}" dt="2021-12-03T08:06:43.250" v="4377" actId="1076"/>
          <ac:grpSpMkLst>
            <pc:docMk/>
            <pc:sldMk cId="3182583287" sldId="1635"/>
            <ac:grpSpMk id="43" creationId="{C6F8F125-A56B-4927-BACD-3EE29B324BD9}"/>
          </ac:grpSpMkLst>
        </pc:grpChg>
        <pc:grpChg chg="add mod ord">
          <ac:chgData name="Svetlana Chinyakova" userId="e7b508cc-b550-4b48-afd5-60743d2b4d52" providerId="ADAL" clId="{EBC3365E-1D30-491C-9312-BF6BF712B6DE}" dt="2021-12-03T08:06:15.632" v="4368" actId="167"/>
          <ac:grpSpMkLst>
            <pc:docMk/>
            <pc:sldMk cId="3182583287" sldId="1635"/>
            <ac:grpSpMk id="46" creationId="{764E7E36-6926-4D02-8C7E-B90F8E80DE44}"/>
          </ac:grpSpMkLst>
        </pc:grpChg>
        <pc:grpChg chg="add mod ord">
          <ac:chgData name="Svetlana Chinyakova" userId="e7b508cc-b550-4b48-afd5-60743d2b4d52" providerId="ADAL" clId="{EBC3365E-1D30-491C-9312-BF6BF712B6DE}" dt="2021-12-03T08:07:31.554" v="4392" actId="1076"/>
          <ac:grpSpMkLst>
            <pc:docMk/>
            <pc:sldMk cId="3182583287" sldId="1635"/>
            <ac:grpSpMk id="49" creationId="{C4AE1673-4852-4B56-BB1C-A84350F786C9}"/>
          </ac:grpSpMkLst>
        </pc:grpChg>
        <pc:grpChg chg="add mod ord">
          <ac:chgData name="Svetlana Chinyakova" userId="e7b508cc-b550-4b48-afd5-60743d2b4d52" providerId="ADAL" clId="{EBC3365E-1D30-491C-9312-BF6BF712B6DE}" dt="2021-12-03T08:09:43.867" v="4500" actId="14100"/>
          <ac:grpSpMkLst>
            <pc:docMk/>
            <pc:sldMk cId="3182583287" sldId="1635"/>
            <ac:grpSpMk id="52" creationId="{454CC8FD-6875-4F36-B6DB-DACB410FE20D}"/>
          </ac:grpSpMkLst>
        </pc:grpChg>
        <pc:picChg chg="add del mod">
          <ac:chgData name="Svetlana Chinyakova" userId="e7b508cc-b550-4b48-afd5-60743d2b4d52" providerId="ADAL" clId="{EBC3365E-1D30-491C-9312-BF6BF712B6DE}" dt="2021-12-03T08:00:52.759" v="4281" actId="478"/>
          <ac:picMkLst>
            <pc:docMk/>
            <pc:sldMk cId="3182583287" sldId="1635"/>
            <ac:picMk id="25" creationId="{2C3D0152-1354-4CE1-911A-2A2F395D4234}"/>
          </ac:picMkLst>
        </pc:picChg>
        <pc:picChg chg="add del mod">
          <ac:chgData name="Svetlana Chinyakova" userId="e7b508cc-b550-4b48-afd5-60743d2b4d52" providerId="ADAL" clId="{EBC3365E-1D30-491C-9312-BF6BF712B6DE}" dt="2021-12-03T08:01:15.303" v="4288" actId="478"/>
          <ac:picMkLst>
            <pc:docMk/>
            <pc:sldMk cId="3182583287" sldId="1635"/>
            <ac:picMk id="26" creationId="{D46BC025-1A56-4E25-B41A-C9F2C5B2EC1F}"/>
          </ac:picMkLst>
        </pc:picChg>
        <pc:picChg chg="add del mod">
          <ac:chgData name="Svetlana Chinyakova" userId="e7b508cc-b550-4b48-afd5-60743d2b4d52" providerId="ADAL" clId="{EBC3365E-1D30-491C-9312-BF6BF712B6DE}" dt="2021-12-03T08:00:52.156" v="4280" actId="478"/>
          <ac:picMkLst>
            <pc:docMk/>
            <pc:sldMk cId="3182583287" sldId="1635"/>
            <ac:picMk id="1026" creationId="{BE05B494-7C44-4C09-9829-096CB87B18A1}"/>
          </ac:picMkLst>
        </pc:picChg>
        <pc:cxnChg chg="add del mod">
          <ac:chgData name="Svetlana Chinyakova" userId="e7b508cc-b550-4b48-afd5-60743d2b4d52" providerId="ADAL" clId="{EBC3365E-1D30-491C-9312-BF6BF712B6DE}" dt="2021-12-03T08:00:39.125" v="4276" actId="478"/>
          <ac:cxnSpMkLst>
            <pc:docMk/>
            <pc:sldMk cId="3182583287" sldId="1635"/>
            <ac:cxnSpMk id="4" creationId="{E1B95DF3-6894-448E-A572-260756E6F798}"/>
          </ac:cxnSpMkLst>
        </pc:cxnChg>
        <pc:cxnChg chg="add del mod">
          <ac:chgData name="Svetlana Chinyakova" userId="e7b508cc-b550-4b48-afd5-60743d2b4d52" providerId="ADAL" clId="{EBC3365E-1D30-491C-9312-BF6BF712B6DE}" dt="2021-12-03T07:56:28.028" v="4006" actId="478"/>
          <ac:cxnSpMkLst>
            <pc:docMk/>
            <pc:sldMk cId="3182583287" sldId="1635"/>
            <ac:cxnSpMk id="21" creationId="{FEF817CA-C3B8-4F1D-B6E6-EA0B6C6C2BC9}"/>
          </ac:cxnSpMkLst>
        </pc:cxnChg>
        <pc:cxnChg chg="add del mod">
          <ac:chgData name="Svetlana Chinyakova" userId="e7b508cc-b550-4b48-afd5-60743d2b4d52" providerId="ADAL" clId="{EBC3365E-1D30-491C-9312-BF6BF712B6DE}" dt="2021-12-03T08:04:22.128" v="4339" actId="478"/>
          <ac:cxnSpMkLst>
            <pc:docMk/>
            <pc:sldMk cId="3182583287" sldId="1635"/>
            <ac:cxnSpMk id="22" creationId="{70F862D6-D70B-4B52-891B-DE84D093902D}"/>
          </ac:cxnSpMkLst>
        </pc:cxnChg>
        <pc:cxnChg chg="add del mod">
          <ac:chgData name="Svetlana Chinyakova" userId="e7b508cc-b550-4b48-afd5-60743d2b4d52" providerId="ADAL" clId="{EBC3365E-1D30-491C-9312-BF6BF712B6DE}" dt="2021-12-03T08:01:56.431" v="4299" actId="478"/>
          <ac:cxnSpMkLst>
            <pc:docMk/>
            <pc:sldMk cId="3182583287" sldId="1635"/>
            <ac:cxnSpMk id="23" creationId="{6808BF81-DC55-4B74-BA30-21BD5C9D030B}"/>
          </ac:cxnSpMkLst>
        </pc:cxnChg>
      </pc:sldChg>
      <pc:sldChg chg="delSp modSp add del mod">
        <pc:chgData name="Svetlana Chinyakova" userId="e7b508cc-b550-4b48-afd5-60743d2b4d52" providerId="ADAL" clId="{EBC3365E-1D30-491C-9312-BF6BF712B6DE}" dt="2021-12-02T13:45:17.376" v="2149" actId="47"/>
        <pc:sldMkLst>
          <pc:docMk/>
          <pc:sldMk cId="3286789254" sldId="1635"/>
        </pc:sldMkLst>
        <pc:graphicFrameChg chg="del modGraphic">
          <ac:chgData name="Svetlana Chinyakova" userId="e7b508cc-b550-4b48-afd5-60743d2b4d52" providerId="ADAL" clId="{EBC3365E-1D30-491C-9312-BF6BF712B6DE}" dt="2021-12-02T13:45:15.402" v="2148" actId="478"/>
          <ac:graphicFrameMkLst>
            <pc:docMk/>
            <pc:sldMk cId="3286789254" sldId="1635"/>
            <ac:graphicFrameMk id="12" creationId="{56ECB495-DE46-4FB2-BEBE-3FB6BAA6F735}"/>
          </ac:graphicFrameMkLst>
        </pc:graphicFrameChg>
      </pc:sldChg>
      <pc:sldChg chg="addSp delSp modSp add mod setBg">
        <pc:chgData name="Svetlana Chinyakova" userId="e7b508cc-b550-4b48-afd5-60743d2b4d52" providerId="ADAL" clId="{EBC3365E-1D30-491C-9312-BF6BF712B6DE}" dt="2021-12-03T08:16:48.581" v="4592" actId="113"/>
        <pc:sldMkLst>
          <pc:docMk/>
          <pc:sldMk cId="621672526" sldId="1640"/>
        </pc:sldMkLst>
        <pc:spChg chg="mod">
          <ac:chgData name="Svetlana Chinyakova" userId="e7b508cc-b550-4b48-afd5-60743d2b4d52" providerId="ADAL" clId="{EBC3365E-1D30-491C-9312-BF6BF712B6DE}" dt="2021-12-03T08:16:48.581" v="4592" actId="113"/>
          <ac:spMkLst>
            <pc:docMk/>
            <pc:sldMk cId="621672526" sldId="1640"/>
            <ac:spMk id="2" creationId="{E52E0BFB-C7FF-4AB4-8AD4-E83FAC0C9EE0}"/>
          </ac:spMkLst>
        </pc:spChg>
        <pc:spChg chg="mod">
          <ac:chgData name="Svetlana Chinyakova" userId="e7b508cc-b550-4b48-afd5-60743d2b4d52" providerId="ADAL" clId="{EBC3365E-1D30-491C-9312-BF6BF712B6DE}" dt="2021-12-03T08:16:48.581" v="4592" actId="113"/>
          <ac:spMkLst>
            <pc:docMk/>
            <pc:sldMk cId="621672526" sldId="1640"/>
            <ac:spMk id="5" creationId="{2BE1041B-A6DC-4935-9434-E0B13C5B43EB}"/>
          </ac:spMkLst>
        </pc:spChg>
        <pc:spChg chg="mod">
          <ac:chgData name="Svetlana Chinyakova" userId="e7b508cc-b550-4b48-afd5-60743d2b4d52" providerId="ADAL" clId="{EBC3365E-1D30-491C-9312-BF6BF712B6DE}" dt="2021-12-03T08:16:48.581" v="4592" actId="113"/>
          <ac:spMkLst>
            <pc:docMk/>
            <pc:sldMk cId="621672526" sldId="1640"/>
            <ac:spMk id="6" creationId="{D7BCCE74-C9E9-401C-895C-526C6FF7CACA}"/>
          </ac:spMkLst>
        </pc:spChg>
        <pc:spChg chg="mod">
          <ac:chgData name="Svetlana Chinyakova" userId="e7b508cc-b550-4b48-afd5-60743d2b4d52" providerId="ADAL" clId="{EBC3365E-1D30-491C-9312-BF6BF712B6DE}" dt="2021-12-03T08:14:23.107" v="4560" actId="1076"/>
          <ac:spMkLst>
            <pc:docMk/>
            <pc:sldMk cId="621672526" sldId="1640"/>
            <ac:spMk id="11" creationId="{2C3163DC-EF19-48BC-ACA9-83D328936C17}"/>
          </ac:spMkLst>
        </pc:spChg>
        <pc:spChg chg="mod">
          <ac:chgData name="Svetlana Chinyakova" userId="e7b508cc-b550-4b48-afd5-60743d2b4d52" providerId="ADAL" clId="{EBC3365E-1D30-491C-9312-BF6BF712B6DE}" dt="2021-12-03T08:13:44.443" v="4550" actId="1076"/>
          <ac:spMkLst>
            <pc:docMk/>
            <pc:sldMk cId="621672526" sldId="1640"/>
            <ac:spMk id="12" creationId="{8F9E1565-F984-4159-8B5C-FED3C210D1B4}"/>
          </ac:spMkLst>
        </pc:spChg>
        <pc:spChg chg="add del mod">
          <ac:chgData name="Svetlana Chinyakova" userId="e7b508cc-b550-4b48-afd5-60743d2b4d52" providerId="ADAL" clId="{EBC3365E-1D30-491C-9312-BF6BF712B6DE}" dt="2021-12-03T08:13:46.248" v="4551" actId="1076"/>
          <ac:spMkLst>
            <pc:docMk/>
            <pc:sldMk cId="621672526" sldId="1640"/>
            <ac:spMk id="13" creationId="{0F0B6D4D-5350-49ED-B660-AD592B09AE17}"/>
          </ac:spMkLst>
        </pc:spChg>
        <pc:spChg chg="mod">
          <ac:chgData name="Svetlana Chinyakova" userId="e7b508cc-b550-4b48-afd5-60743d2b4d52" providerId="ADAL" clId="{EBC3365E-1D30-491C-9312-BF6BF712B6DE}" dt="2021-12-03T08:16:19.517" v="4586" actId="1076"/>
          <ac:spMkLst>
            <pc:docMk/>
            <pc:sldMk cId="621672526" sldId="1640"/>
            <ac:spMk id="15" creationId="{BAA77A57-505B-4FC3-B379-4C9787A1C80D}"/>
          </ac:spMkLst>
        </pc:spChg>
        <pc:spChg chg="mod">
          <ac:chgData name="Svetlana Chinyakova" userId="e7b508cc-b550-4b48-afd5-60743d2b4d52" providerId="ADAL" clId="{EBC3365E-1D30-491C-9312-BF6BF712B6DE}" dt="2021-12-03T08:16:28.075" v="4587" actId="1076"/>
          <ac:spMkLst>
            <pc:docMk/>
            <pc:sldMk cId="621672526" sldId="1640"/>
            <ac:spMk id="17" creationId="{3F57355E-3198-4765-903A-9E7CACC572F6}"/>
          </ac:spMkLst>
        </pc:spChg>
        <pc:spChg chg="mod">
          <ac:chgData name="Svetlana Chinyakova" userId="e7b508cc-b550-4b48-afd5-60743d2b4d52" providerId="ADAL" clId="{EBC3365E-1D30-491C-9312-BF6BF712B6DE}" dt="2021-12-03T08:15:35.221" v="4571" actId="1582"/>
          <ac:spMkLst>
            <pc:docMk/>
            <pc:sldMk cId="621672526" sldId="1640"/>
            <ac:spMk id="27" creationId="{56CAC53E-04B3-4F37-B2C7-7FBE4AE3F94F}"/>
          </ac:spMkLst>
        </pc:spChg>
        <pc:spChg chg="del">
          <ac:chgData name="Svetlana Chinyakova" userId="e7b508cc-b550-4b48-afd5-60743d2b4d52" providerId="ADAL" clId="{EBC3365E-1D30-491C-9312-BF6BF712B6DE}" dt="2021-12-03T08:12:36.170" v="4530" actId="478"/>
          <ac:spMkLst>
            <pc:docMk/>
            <pc:sldMk cId="621672526" sldId="1640"/>
            <ac:spMk id="28" creationId="{2FBD9600-5F4E-4DB3-97CC-11FAC77978B7}"/>
          </ac:spMkLst>
        </pc:spChg>
        <pc:spChg chg="del">
          <ac:chgData name="Svetlana Chinyakova" userId="e7b508cc-b550-4b48-afd5-60743d2b4d52" providerId="ADAL" clId="{EBC3365E-1D30-491C-9312-BF6BF712B6DE}" dt="2021-12-03T08:13:21.298" v="4538" actId="478"/>
          <ac:spMkLst>
            <pc:docMk/>
            <pc:sldMk cId="621672526" sldId="1640"/>
            <ac:spMk id="33" creationId="{753A10A9-A334-444E-855A-0DBDAAD6B004}"/>
          </ac:spMkLst>
        </pc:spChg>
        <pc:spChg chg="del">
          <ac:chgData name="Svetlana Chinyakova" userId="e7b508cc-b550-4b48-afd5-60743d2b4d52" providerId="ADAL" clId="{EBC3365E-1D30-491C-9312-BF6BF712B6DE}" dt="2021-12-03T08:13:24.937" v="4542" actId="478"/>
          <ac:spMkLst>
            <pc:docMk/>
            <pc:sldMk cId="621672526" sldId="1640"/>
            <ac:spMk id="34" creationId="{DBBEE7E7-DE24-4FD4-8159-6690071C0C10}"/>
          </ac:spMkLst>
        </pc:spChg>
        <pc:spChg chg="add mod">
          <ac:chgData name="Svetlana Chinyakova" userId="e7b508cc-b550-4b48-afd5-60743d2b4d52" providerId="ADAL" clId="{EBC3365E-1D30-491C-9312-BF6BF712B6DE}" dt="2021-12-03T08:14:29.925" v="4562" actId="571"/>
          <ac:spMkLst>
            <pc:docMk/>
            <pc:sldMk cId="621672526" sldId="1640"/>
            <ac:spMk id="37" creationId="{E74CE04B-E280-42C2-A4EF-B3F477F1E9B0}"/>
          </ac:spMkLst>
        </pc:spChg>
        <pc:spChg chg="add mod">
          <ac:chgData name="Svetlana Chinyakova" userId="e7b508cc-b550-4b48-afd5-60743d2b4d52" providerId="ADAL" clId="{EBC3365E-1D30-491C-9312-BF6BF712B6DE}" dt="2021-12-03T08:15:39.090" v="4572" actId="571"/>
          <ac:spMkLst>
            <pc:docMk/>
            <pc:sldMk cId="621672526" sldId="1640"/>
            <ac:spMk id="38" creationId="{3F19F068-5264-40B3-9151-A9E084F3FBE7}"/>
          </ac:spMkLst>
        </pc:spChg>
        <pc:spChg chg="add mod">
          <ac:chgData name="Svetlana Chinyakova" userId="e7b508cc-b550-4b48-afd5-60743d2b4d52" providerId="ADAL" clId="{EBC3365E-1D30-491C-9312-BF6BF712B6DE}" dt="2021-12-03T08:15:44.989" v="4574" actId="1076"/>
          <ac:spMkLst>
            <pc:docMk/>
            <pc:sldMk cId="621672526" sldId="1640"/>
            <ac:spMk id="39" creationId="{B1253495-45C0-4371-925F-2BE0D6BCF121}"/>
          </ac:spMkLst>
        </pc:spChg>
        <pc:spChg chg="add mod">
          <ac:chgData name="Svetlana Chinyakova" userId="e7b508cc-b550-4b48-afd5-60743d2b4d52" providerId="ADAL" clId="{EBC3365E-1D30-491C-9312-BF6BF712B6DE}" dt="2021-12-03T08:15:48.632" v="4575" actId="571"/>
          <ac:spMkLst>
            <pc:docMk/>
            <pc:sldMk cId="621672526" sldId="1640"/>
            <ac:spMk id="55" creationId="{EB4D3852-7775-49ED-816C-AB57F5827BE9}"/>
          </ac:spMkLst>
        </pc:spChg>
        <pc:spChg chg="add mod">
          <ac:chgData name="Svetlana Chinyakova" userId="e7b508cc-b550-4b48-afd5-60743d2b4d52" providerId="ADAL" clId="{EBC3365E-1D30-491C-9312-BF6BF712B6DE}" dt="2021-12-03T08:15:51.793" v="4576" actId="571"/>
          <ac:spMkLst>
            <pc:docMk/>
            <pc:sldMk cId="621672526" sldId="1640"/>
            <ac:spMk id="56" creationId="{7395E69D-85BE-4C6A-BDCB-79B9E51DB77A}"/>
          </ac:spMkLst>
        </pc:spChg>
        <pc:spChg chg="add mod">
          <ac:chgData name="Svetlana Chinyakova" userId="e7b508cc-b550-4b48-afd5-60743d2b4d52" providerId="ADAL" clId="{EBC3365E-1D30-491C-9312-BF6BF712B6DE}" dt="2021-12-03T08:15:57.051" v="4578" actId="14100"/>
          <ac:spMkLst>
            <pc:docMk/>
            <pc:sldMk cId="621672526" sldId="1640"/>
            <ac:spMk id="57" creationId="{17AD0C35-59DD-4D8C-9A48-9D8576985238}"/>
          </ac:spMkLst>
        </pc:spChg>
        <pc:spChg chg="add mod">
          <ac:chgData name="Svetlana Chinyakova" userId="e7b508cc-b550-4b48-afd5-60743d2b4d52" providerId="ADAL" clId="{EBC3365E-1D30-491C-9312-BF6BF712B6DE}" dt="2021-12-03T08:16:03.966" v="4581" actId="14100"/>
          <ac:spMkLst>
            <pc:docMk/>
            <pc:sldMk cId="621672526" sldId="1640"/>
            <ac:spMk id="58" creationId="{38ADFE19-5FF8-451A-A633-9ED7CDC4F477}"/>
          </ac:spMkLst>
        </pc:spChg>
        <pc:spChg chg="add mod">
          <ac:chgData name="Svetlana Chinyakova" userId="e7b508cc-b550-4b48-afd5-60743d2b4d52" providerId="ADAL" clId="{EBC3365E-1D30-491C-9312-BF6BF712B6DE}" dt="2021-12-03T08:16:08.879" v="4583" actId="571"/>
          <ac:spMkLst>
            <pc:docMk/>
            <pc:sldMk cId="621672526" sldId="1640"/>
            <ac:spMk id="59" creationId="{0C1897BE-C77A-4389-990D-E75DC1041854}"/>
          </ac:spMkLst>
        </pc:spChg>
        <pc:spChg chg="add mod">
          <ac:chgData name="Svetlana Chinyakova" userId="e7b508cc-b550-4b48-afd5-60743d2b4d52" providerId="ADAL" clId="{EBC3365E-1D30-491C-9312-BF6BF712B6DE}" dt="2021-12-03T08:16:16.248" v="4585" actId="14100"/>
          <ac:spMkLst>
            <pc:docMk/>
            <pc:sldMk cId="621672526" sldId="1640"/>
            <ac:spMk id="60" creationId="{DC0C54F1-1D85-4B2D-80EC-0DA596DAB9BB}"/>
          </ac:spMkLst>
        </pc:spChg>
        <pc:grpChg chg="del">
          <ac:chgData name="Svetlana Chinyakova" userId="e7b508cc-b550-4b48-afd5-60743d2b4d52" providerId="ADAL" clId="{EBC3365E-1D30-491C-9312-BF6BF712B6DE}" dt="2021-12-03T08:13:25.892" v="4543" actId="478"/>
          <ac:grpSpMkLst>
            <pc:docMk/>
            <pc:sldMk cId="621672526" sldId="1640"/>
            <ac:grpSpMk id="30" creationId="{13A845B7-8327-4DE5-8504-8E1EA8D38A8E}"/>
          </ac:grpSpMkLst>
        </pc:grpChg>
        <pc:grpChg chg="del">
          <ac:chgData name="Svetlana Chinyakova" userId="e7b508cc-b550-4b48-afd5-60743d2b4d52" providerId="ADAL" clId="{EBC3365E-1D30-491C-9312-BF6BF712B6DE}" dt="2021-12-03T08:13:20.205" v="4537" actId="478"/>
          <ac:grpSpMkLst>
            <pc:docMk/>
            <pc:sldMk cId="621672526" sldId="1640"/>
            <ac:grpSpMk id="40" creationId="{3744C312-72B2-4FAE-A36F-65C99AF8B8A4}"/>
          </ac:grpSpMkLst>
        </pc:grpChg>
        <pc:grpChg chg="del">
          <ac:chgData name="Svetlana Chinyakova" userId="e7b508cc-b550-4b48-afd5-60743d2b4d52" providerId="ADAL" clId="{EBC3365E-1D30-491C-9312-BF6BF712B6DE}" dt="2021-12-03T08:13:22.078" v="4539" actId="478"/>
          <ac:grpSpMkLst>
            <pc:docMk/>
            <pc:sldMk cId="621672526" sldId="1640"/>
            <ac:grpSpMk id="43" creationId="{C6F8F125-A56B-4927-BACD-3EE29B324BD9}"/>
          </ac:grpSpMkLst>
        </pc:grpChg>
        <pc:grpChg chg="del">
          <ac:chgData name="Svetlana Chinyakova" userId="e7b508cc-b550-4b48-afd5-60743d2b4d52" providerId="ADAL" clId="{EBC3365E-1D30-491C-9312-BF6BF712B6DE}" dt="2021-12-03T08:13:27.116" v="4544" actId="478"/>
          <ac:grpSpMkLst>
            <pc:docMk/>
            <pc:sldMk cId="621672526" sldId="1640"/>
            <ac:grpSpMk id="46" creationId="{764E7E36-6926-4D02-8C7E-B90F8E80DE44}"/>
          </ac:grpSpMkLst>
        </pc:grpChg>
        <pc:grpChg chg="del">
          <ac:chgData name="Svetlana Chinyakova" userId="e7b508cc-b550-4b48-afd5-60743d2b4d52" providerId="ADAL" clId="{EBC3365E-1D30-491C-9312-BF6BF712B6DE}" dt="2021-12-03T08:13:28.277" v="4545" actId="478"/>
          <ac:grpSpMkLst>
            <pc:docMk/>
            <pc:sldMk cId="621672526" sldId="1640"/>
            <ac:grpSpMk id="49" creationId="{C4AE1673-4852-4B56-BB1C-A84350F786C9}"/>
          </ac:grpSpMkLst>
        </pc:grpChg>
        <pc:grpChg chg="del">
          <ac:chgData name="Svetlana Chinyakova" userId="e7b508cc-b550-4b48-afd5-60743d2b4d52" providerId="ADAL" clId="{EBC3365E-1D30-491C-9312-BF6BF712B6DE}" dt="2021-12-03T08:13:29.161" v="4546" actId="478"/>
          <ac:grpSpMkLst>
            <pc:docMk/>
            <pc:sldMk cId="621672526" sldId="1640"/>
            <ac:grpSpMk id="52" creationId="{454CC8FD-6875-4F36-B6DB-DACB410FE20D}"/>
          </ac:grpSpMkLst>
        </pc:grpChg>
      </pc:sldChg>
    </pc:docChg>
  </pc:docChgLst>
  <pc:docChgLst>
    <pc:chgData name="Svetlana Avdeeva" userId="fe5b5435-94f9-44c2-ae73-61aef1e56476" providerId="ADAL" clId="{A978D6C7-9E9C-4CCD-9363-8F9B7AB34E7F}"/>
    <pc:docChg chg="undo custSel modSld">
      <pc:chgData name="Svetlana Avdeeva" userId="fe5b5435-94f9-44c2-ae73-61aef1e56476" providerId="ADAL" clId="{A978D6C7-9E9C-4CCD-9363-8F9B7AB34E7F}" dt="2021-12-01T09:37:30.874" v="964" actId="2165"/>
      <pc:docMkLst>
        <pc:docMk/>
      </pc:docMkLst>
      <pc:sldChg chg="modSp mod">
        <pc:chgData name="Svetlana Avdeeva" userId="fe5b5435-94f9-44c2-ae73-61aef1e56476" providerId="ADAL" clId="{A978D6C7-9E9C-4CCD-9363-8F9B7AB34E7F}" dt="2021-12-01T07:55:14.346" v="0" actId="20577"/>
        <pc:sldMkLst>
          <pc:docMk/>
          <pc:sldMk cId="4054273779" sldId="1054"/>
        </pc:sldMkLst>
        <pc:spChg chg="mod">
          <ac:chgData name="Svetlana Avdeeva" userId="fe5b5435-94f9-44c2-ae73-61aef1e56476" providerId="ADAL" clId="{A978D6C7-9E9C-4CCD-9363-8F9B7AB34E7F}" dt="2021-12-01T07:55:14.346" v="0" actId="20577"/>
          <ac:spMkLst>
            <pc:docMk/>
            <pc:sldMk cId="4054273779" sldId="1054"/>
            <ac:spMk id="4" creationId="{0CB7521D-FB8F-4B35-999A-620E7C3A368C}"/>
          </ac:spMkLst>
        </pc:spChg>
      </pc:sldChg>
      <pc:sldChg chg="modSp mod">
        <pc:chgData name="Svetlana Avdeeva" userId="fe5b5435-94f9-44c2-ae73-61aef1e56476" providerId="ADAL" clId="{A978D6C7-9E9C-4CCD-9363-8F9B7AB34E7F}" dt="2021-12-01T09:05:27.790" v="961" actId="108"/>
        <pc:sldMkLst>
          <pc:docMk/>
          <pc:sldMk cId="906360102" sldId="1614"/>
        </pc:sldMkLst>
        <pc:spChg chg="mod">
          <ac:chgData name="Svetlana Avdeeva" userId="fe5b5435-94f9-44c2-ae73-61aef1e56476" providerId="ADAL" clId="{A978D6C7-9E9C-4CCD-9363-8F9B7AB34E7F}" dt="2021-12-01T09:05:27.790" v="961" actId="108"/>
          <ac:spMkLst>
            <pc:docMk/>
            <pc:sldMk cId="906360102" sldId="1614"/>
            <ac:spMk id="5" creationId="{6E6D1405-2560-4996-AA6D-B21B14671BBF}"/>
          </ac:spMkLst>
        </pc:spChg>
      </pc:sldChg>
      <pc:sldChg chg="addSp modSp mod">
        <pc:chgData name="Svetlana Avdeeva" userId="fe5b5435-94f9-44c2-ae73-61aef1e56476" providerId="ADAL" clId="{A978D6C7-9E9C-4CCD-9363-8F9B7AB34E7F}" dt="2021-12-01T08:22:58.458" v="568" actId="1076"/>
        <pc:sldMkLst>
          <pc:docMk/>
          <pc:sldMk cId="3583880399" sldId="1615"/>
        </pc:sldMkLst>
        <pc:picChg chg="add mod">
          <ac:chgData name="Svetlana Avdeeva" userId="fe5b5435-94f9-44c2-ae73-61aef1e56476" providerId="ADAL" clId="{A978D6C7-9E9C-4CCD-9363-8F9B7AB34E7F}" dt="2021-12-01T08:22:58.458" v="568" actId="1076"/>
          <ac:picMkLst>
            <pc:docMk/>
            <pc:sldMk cId="3583880399" sldId="1615"/>
            <ac:picMk id="2" creationId="{2CA7B529-2AE0-4D07-AA4B-DB90573FF94A}"/>
          </ac:picMkLst>
        </pc:picChg>
      </pc:sldChg>
      <pc:sldChg chg="modSp mod">
        <pc:chgData name="Svetlana Avdeeva" userId="fe5b5435-94f9-44c2-ae73-61aef1e56476" providerId="ADAL" clId="{A978D6C7-9E9C-4CCD-9363-8F9B7AB34E7F}" dt="2021-12-01T08:40:11.469" v="956" actId="313"/>
        <pc:sldMkLst>
          <pc:docMk/>
          <pc:sldMk cId="2533978413" sldId="1616"/>
        </pc:sldMkLst>
        <pc:spChg chg="mod">
          <ac:chgData name="Svetlana Avdeeva" userId="fe5b5435-94f9-44c2-ae73-61aef1e56476" providerId="ADAL" clId="{A978D6C7-9E9C-4CCD-9363-8F9B7AB34E7F}" dt="2021-12-01T08:40:11.469" v="956" actId="313"/>
          <ac:spMkLst>
            <pc:docMk/>
            <pc:sldMk cId="2533978413" sldId="1616"/>
            <ac:spMk id="5" creationId="{C57C18D1-743C-4DEC-AF1E-869059588A97}"/>
          </ac:spMkLst>
        </pc:spChg>
      </pc:sldChg>
      <pc:sldChg chg="modSp mod">
        <pc:chgData name="Svetlana Avdeeva" userId="fe5b5435-94f9-44c2-ae73-61aef1e56476" providerId="ADAL" clId="{A978D6C7-9E9C-4CCD-9363-8F9B7AB34E7F}" dt="2021-12-01T08:30:02.483" v="926" actId="20577"/>
        <pc:sldMkLst>
          <pc:docMk/>
          <pc:sldMk cId="3475801572" sldId="1617"/>
        </pc:sldMkLst>
        <pc:spChg chg="mod">
          <ac:chgData name="Svetlana Avdeeva" userId="fe5b5435-94f9-44c2-ae73-61aef1e56476" providerId="ADAL" clId="{A978D6C7-9E9C-4CCD-9363-8F9B7AB34E7F}" dt="2021-12-01T08:30:02.483" v="926" actId="20577"/>
          <ac:spMkLst>
            <pc:docMk/>
            <pc:sldMk cId="3475801572" sldId="1617"/>
            <ac:spMk id="8" creationId="{2C756193-0BDC-4A90-809D-48CF1147A53C}"/>
          </ac:spMkLst>
        </pc:spChg>
      </pc:sldChg>
      <pc:sldChg chg="modSp mod">
        <pc:chgData name="Svetlana Avdeeva" userId="fe5b5435-94f9-44c2-ae73-61aef1e56476" providerId="ADAL" clId="{A978D6C7-9E9C-4CCD-9363-8F9B7AB34E7F}" dt="2021-12-01T08:14:03.681" v="55" actId="6549"/>
        <pc:sldMkLst>
          <pc:docMk/>
          <pc:sldMk cId="1581025084" sldId="1622"/>
        </pc:sldMkLst>
        <pc:spChg chg="mod">
          <ac:chgData name="Svetlana Avdeeva" userId="fe5b5435-94f9-44c2-ae73-61aef1e56476" providerId="ADAL" clId="{A978D6C7-9E9C-4CCD-9363-8F9B7AB34E7F}" dt="2021-12-01T08:14:03.681" v="55" actId="6549"/>
          <ac:spMkLst>
            <pc:docMk/>
            <pc:sldMk cId="1581025084" sldId="1622"/>
            <ac:spMk id="5" creationId="{54E8AFC3-03F4-48CE-8702-D8E1900E7FCC}"/>
          </ac:spMkLst>
        </pc:spChg>
      </pc:sldChg>
      <pc:sldChg chg="addSp delSp modSp mod">
        <pc:chgData name="Svetlana Avdeeva" userId="fe5b5435-94f9-44c2-ae73-61aef1e56476" providerId="ADAL" clId="{A978D6C7-9E9C-4CCD-9363-8F9B7AB34E7F}" dt="2021-12-01T09:37:30.874" v="964" actId="2165"/>
        <pc:sldMkLst>
          <pc:docMk/>
          <pc:sldMk cId="3063076783" sldId="1624"/>
        </pc:sldMkLst>
        <pc:graphicFrameChg chg="add del modGraphic">
          <ac:chgData name="Svetlana Avdeeva" userId="fe5b5435-94f9-44c2-ae73-61aef1e56476" providerId="ADAL" clId="{A978D6C7-9E9C-4CCD-9363-8F9B7AB34E7F}" dt="2021-12-01T09:37:30.874" v="964" actId="2165"/>
          <ac:graphicFrameMkLst>
            <pc:docMk/>
            <pc:sldMk cId="3063076783" sldId="1624"/>
            <ac:graphicFrameMk id="2" creationId="{CB9AA80C-5C82-403D-9193-F1F9484CFEB4}"/>
          </ac:graphicFrameMkLst>
        </pc:graphicFrameChg>
      </pc:sldChg>
      <pc:sldChg chg="addSp delSp modSp mod setBg">
        <pc:chgData name="Svetlana Avdeeva" userId="fe5b5435-94f9-44c2-ae73-61aef1e56476" providerId="ADAL" clId="{A978D6C7-9E9C-4CCD-9363-8F9B7AB34E7F}" dt="2021-12-01T08:12:01.103" v="48" actId="1076"/>
        <pc:sldMkLst>
          <pc:docMk/>
          <pc:sldMk cId="1559143600" sldId="1627"/>
        </pc:sldMkLst>
        <pc:spChg chg="mod">
          <ac:chgData name="Svetlana Avdeeva" userId="fe5b5435-94f9-44c2-ae73-61aef1e56476" providerId="ADAL" clId="{A978D6C7-9E9C-4CCD-9363-8F9B7AB34E7F}" dt="2021-12-01T08:11:20.085" v="10" actId="26606"/>
          <ac:spMkLst>
            <pc:docMk/>
            <pc:sldMk cId="1559143600" sldId="1627"/>
            <ac:spMk id="50" creationId="{0C132B39-6DF4-4B25-B838-63299C5A1998}"/>
          </ac:spMkLst>
        </pc:spChg>
        <pc:spChg chg="add del">
          <ac:chgData name="Svetlana Avdeeva" userId="fe5b5435-94f9-44c2-ae73-61aef1e56476" providerId="ADAL" clId="{A978D6C7-9E9C-4CCD-9363-8F9B7AB34E7F}" dt="2021-12-01T08:11:20.085" v="10" actId="26606"/>
          <ac:spMkLst>
            <pc:docMk/>
            <pc:sldMk cId="1559143600" sldId="1627"/>
            <ac:spMk id="55" creationId="{928F64C6-FE22-4FC1-A763-DFCC514811BD}"/>
          </ac:spMkLst>
        </pc:spChg>
        <pc:picChg chg="add del mod">
          <ac:chgData name="Svetlana Avdeeva" userId="fe5b5435-94f9-44c2-ae73-61aef1e56476" providerId="ADAL" clId="{A978D6C7-9E9C-4CCD-9363-8F9B7AB34E7F}" dt="2021-12-01T08:10:55.430" v="6" actId="478"/>
          <ac:picMkLst>
            <pc:docMk/>
            <pc:sldMk cId="1559143600" sldId="1627"/>
            <ac:picMk id="3" creationId="{793CD103-8A34-42FA-9A8F-89C4EE22E8DA}"/>
          </ac:picMkLst>
        </pc:picChg>
        <pc:picChg chg="mod">
          <ac:chgData name="Svetlana Avdeeva" userId="fe5b5435-94f9-44c2-ae73-61aef1e56476" providerId="ADAL" clId="{A978D6C7-9E9C-4CCD-9363-8F9B7AB34E7F}" dt="2021-12-01T08:11:20.085" v="10" actId="26606"/>
          <ac:picMkLst>
            <pc:docMk/>
            <pc:sldMk cId="1559143600" sldId="1627"/>
            <ac:picMk id="4" creationId="{C5751419-CA68-4520-AD62-B82FC792E2DD}"/>
          </ac:picMkLst>
        </pc:picChg>
        <pc:picChg chg="mod ord">
          <ac:chgData name="Svetlana Avdeeva" userId="fe5b5435-94f9-44c2-ae73-61aef1e56476" providerId="ADAL" clId="{A978D6C7-9E9C-4CCD-9363-8F9B7AB34E7F}" dt="2021-12-01T08:11:20.085" v="10" actId="26606"/>
          <ac:picMkLst>
            <pc:docMk/>
            <pc:sldMk cId="1559143600" sldId="1627"/>
            <ac:picMk id="5" creationId="{9FB08458-EF77-4749-922F-2D43A572DEC4}"/>
          </ac:picMkLst>
        </pc:picChg>
        <pc:picChg chg="mod ord">
          <ac:chgData name="Svetlana Avdeeva" userId="fe5b5435-94f9-44c2-ae73-61aef1e56476" providerId="ADAL" clId="{A978D6C7-9E9C-4CCD-9363-8F9B7AB34E7F}" dt="2021-12-01T08:12:01.103" v="48" actId="1076"/>
          <ac:picMkLst>
            <pc:docMk/>
            <pc:sldMk cId="1559143600" sldId="1627"/>
            <ac:picMk id="6" creationId="{6A0AE2D4-0E37-442B-87B1-3A4DB2CADD30}"/>
          </ac:picMkLst>
        </pc:picChg>
        <pc:picChg chg="del">
          <ac:chgData name="Svetlana Avdeeva" userId="fe5b5435-94f9-44c2-ae73-61aef1e56476" providerId="ADAL" clId="{A978D6C7-9E9C-4CCD-9363-8F9B7AB34E7F}" dt="2021-12-01T08:06:51.453" v="3" actId="478"/>
          <ac:picMkLst>
            <pc:docMk/>
            <pc:sldMk cId="1559143600" sldId="1627"/>
            <ac:picMk id="7" creationId="{C100969E-F9BE-43AB-BDE6-F1A484C4607E}"/>
          </ac:picMkLst>
        </pc:picChg>
        <pc:picChg chg="del mod ord">
          <ac:chgData name="Svetlana Avdeeva" userId="fe5b5435-94f9-44c2-ae73-61aef1e56476" providerId="ADAL" clId="{A978D6C7-9E9C-4CCD-9363-8F9B7AB34E7F}" dt="2021-12-01T08:11:23.762" v="11" actId="478"/>
          <ac:picMkLst>
            <pc:docMk/>
            <pc:sldMk cId="1559143600" sldId="1627"/>
            <ac:picMk id="8" creationId="{5D9E457D-585C-421E-87FC-3972A816B0D8}"/>
          </ac:picMkLst>
        </pc:picChg>
        <pc:picChg chg="add mod">
          <ac:chgData name="Svetlana Avdeeva" userId="fe5b5435-94f9-44c2-ae73-61aef1e56476" providerId="ADAL" clId="{A978D6C7-9E9C-4CCD-9363-8F9B7AB34E7F}" dt="2021-12-01T08:11:20.085" v="10" actId="26606"/>
          <ac:picMkLst>
            <pc:docMk/>
            <pc:sldMk cId="1559143600" sldId="1627"/>
            <ac:picMk id="10" creationId="{09F40AD9-7BBC-4527-B25C-C5205EB76CF6}"/>
          </ac:picMkLst>
        </pc:picChg>
        <pc:cxnChg chg="add del">
          <ac:chgData name="Svetlana Avdeeva" userId="fe5b5435-94f9-44c2-ae73-61aef1e56476" providerId="ADAL" clId="{A978D6C7-9E9C-4CCD-9363-8F9B7AB34E7F}" dt="2021-12-01T08:11:20.085" v="10" actId="26606"/>
          <ac:cxnSpMkLst>
            <pc:docMk/>
            <pc:sldMk cId="1559143600" sldId="1627"/>
            <ac:cxnSpMk id="57" creationId="{5C34627B-48E6-4F4D-B843-97717A86B490}"/>
          </ac:cxnSpMkLst>
        </pc:cxnChg>
      </pc:sldChg>
      <pc:sldChg chg="modSp mod">
        <pc:chgData name="Svetlana Avdeeva" userId="fe5b5435-94f9-44c2-ae73-61aef1e56476" providerId="ADAL" clId="{A978D6C7-9E9C-4CCD-9363-8F9B7AB34E7F}" dt="2021-12-01T07:58:58.882" v="2" actId="14100"/>
        <pc:sldMkLst>
          <pc:docMk/>
          <pc:sldMk cId="526669853" sldId="1631"/>
        </pc:sldMkLst>
        <pc:picChg chg="mod">
          <ac:chgData name="Svetlana Avdeeva" userId="fe5b5435-94f9-44c2-ae73-61aef1e56476" providerId="ADAL" clId="{A978D6C7-9E9C-4CCD-9363-8F9B7AB34E7F}" dt="2021-12-01T07:58:58.882" v="2" actId="14100"/>
          <ac:picMkLst>
            <pc:docMk/>
            <pc:sldMk cId="526669853" sldId="1631"/>
            <ac:picMk id="6" creationId="{A5C3D943-D6BF-4D40-A714-A1EB7F97185E}"/>
          </ac:picMkLst>
        </pc:picChg>
      </pc:sldChg>
    </pc:docChg>
  </pc:docChgLst>
  <pc:docChgLst>
    <pc:chgData name="Svetlana Avdeeva" userId="fe5b5435-94f9-44c2-ae73-61aef1e56476" providerId="ADAL" clId="{7D8A36DE-681B-4609-96E5-895897E91F5D}"/>
    <pc:docChg chg="undo custSel addSld delSld modSld sldOrd">
      <pc:chgData name="Svetlana Avdeeva" userId="fe5b5435-94f9-44c2-ae73-61aef1e56476" providerId="ADAL" clId="{7D8A36DE-681B-4609-96E5-895897E91F5D}" dt="2021-11-03T14:07:39.013" v="624" actId="47"/>
      <pc:docMkLst>
        <pc:docMk/>
      </pc:docMkLst>
      <pc:sldChg chg="modSp mod">
        <pc:chgData name="Svetlana Avdeeva" userId="fe5b5435-94f9-44c2-ae73-61aef1e56476" providerId="ADAL" clId="{7D8A36DE-681B-4609-96E5-895897E91F5D}" dt="2021-11-03T13:48:43.128" v="516" actId="20577"/>
        <pc:sldMkLst>
          <pc:docMk/>
          <pc:sldMk cId="906360102" sldId="1614"/>
        </pc:sldMkLst>
        <pc:spChg chg="mod">
          <ac:chgData name="Svetlana Avdeeva" userId="fe5b5435-94f9-44c2-ae73-61aef1e56476" providerId="ADAL" clId="{7D8A36DE-681B-4609-96E5-895897E91F5D}" dt="2021-11-03T13:48:43.128" v="516" actId="20577"/>
          <ac:spMkLst>
            <pc:docMk/>
            <pc:sldMk cId="906360102" sldId="1614"/>
            <ac:spMk id="5" creationId="{6E6D1405-2560-4996-AA6D-B21B14671BBF}"/>
          </ac:spMkLst>
        </pc:spChg>
      </pc:sldChg>
      <pc:sldChg chg="modSp mod">
        <pc:chgData name="Svetlana Avdeeva" userId="fe5b5435-94f9-44c2-ae73-61aef1e56476" providerId="ADAL" clId="{7D8A36DE-681B-4609-96E5-895897E91F5D}" dt="2021-11-03T13:49:08.589" v="580" actId="5793"/>
        <pc:sldMkLst>
          <pc:docMk/>
          <pc:sldMk cId="2533978413" sldId="1616"/>
        </pc:sldMkLst>
        <pc:spChg chg="mod">
          <ac:chgData name="Svetlana Avdeeva" userId="fe5b5435-94f9-44c2-ae73-61aef1e56476" providerId="ADAL" clId="{7D8A36DE-681B-4609-96E5-895897E91F5D}" dt="2021-11-03T13:49:08.589" v="580" actId="5793"/>
          <ac:spMkLst>
            <pc:docMk/>
            <pc:sldMk cId="2533978413" sldId="1616"/>
            <ac:spMk id="5" creationId="{C57C18D1-743C-4DEC-AF1E-869059588A97}"/>
          </ac:spMkLst>
        </pc:spChg>
      </pc:sldChg>
      <pc:sldChg chg="modSp mod">
        <pc:chgData name="Svetlana Avdeeva" userId="fe5b5435-94f9-44c2-ae73-61aef1e56476" providerId="ADAL" clId="{7D8A36DE-681B-4609-96E5-895897E91F5D}" dt="2021-11-03T13:49:38.908" v="598" actId="123"/>
        <pc:sldMkLst>
          <pc:docMk/>
          <pc:sldMk cId="3475801572" sldId="1617"/>
        </pc:sldMkLst>
        <pc:spChg chg="mod">
          <ac:chgData name="Svetlana Avdeeva" userId="fe5b5435-94f9-44c2-ae73-61aef1e56476" providerId="ADAL" clId="{7D8A36DE-681B-4609-96E5-895897E91F5D}" dt="2021-11-03T13:49:38.908" v="598" actId="123"/>
          <ac:spMkLst>
            <pc:docMk/>
            <pc:sldMk cId="3475801572" sldId="1617"/>
            <ac:spMk id="8" creationId="{2C756193-0BDC-4A90-809D-48CF1147A53C}"/>
          </ac:spMkLst>
        </pc:spChg>
      </pc:sldChg>
      <pc:sldChg chg="del">
        <pc:chgData name="Svetlana Avdeeva" userId="fe5b5435-94f9-44c2-ae73-61aef1e56476" providerId="ADAL" clId="{7D8A36DE-681B-4609-96E5-895897E91F5D}" dt="2021-11-03T13:31:10.322" v="33" actId="47"/>
        <pc:sldMkLst>
          <pc:docMk/>
          <pc:sldMk cId="2188124085" sldId="1618"/>
        </pc:sldMkLst>
      </pc:sldChg>
      <pc:sldChg chg="modSp mod">
        <pc:chgData name="Svetlana Avdeeva" userId="fe5b5435-94f9-44c2-ae73-61aef1e56476" providerId="ADAL" clId="{7D8A36DE-681B-4609-96E5-895897E91F5D}" dt="2021-11-03T13:51:58.653" v="618" actId="313"/>
        <pc:sldMkLst>
          <pc:docMk/>
          <pc:sldMk cId="1579556231" sldId="1619"/>
        </pc:sldMkLst>
        <pc:spChg chg="mod">
          <ac:chgData name="Svetlana Avdeeva" userId="fe5b5435-94f9-44c2-ae73-61aef1e56476" providerId="ADAL" clId="{7D8A36DE-681B-4609-96E5-895897E91F5D}" dt="2021-11-03T13:51:53.698" v="617" actId="1076"/>
          <ac:spMkLst>
            <pc:docMk/>
            <pc:sldMk cId="1579556231" sldId="1619"/>
            <ac:spMk id="94" creationId="{5A090A62-8715-4D86-B928-F8C0888D46F7}"/>
          </ac:spMkLst>
        </pc:spChg>
        <pc:spChg chg="mod">
          <ac:chgData name="Svetlana Avdeeva" userId="fe5b5435-94f9-44c2-ae73-61aef1e56476" providerId="ADAL" clId="{7D8A36DE-681B-4609-96E5-895897E91F5D}" dt="2021-11-03T13:51:58.653" v="618" actId="313"/>
          <ac:spMkLst>
            <pc:docMk/>
            <pc:sldMk cId="1579556231" sldId="1619"/>
            <ac:spMk id="96" creationId="{83318901-16B9-44F0-A185-697A6EA7083B}"/>
          </ac:spMkLst>
        </pc:spChg>
      </pc:sldChg>
      <pc:sldChg chg="modSp mod">
        <pc:chgData name="Svetlana Avdeeva" userId="fe5b5435-94f9-44c2-ae73-61aef1e56476" providerId="ADAL" clId="{7D8A36DE-681B-4609-96E5-895897E91F5D}" dt="2021-11-03T13:37:03.494" v="294" actId="1076"/>
        <pc:sldMkLst>
          <pc:docMk/>
          <pc:sldMk cId="2853309396" sldId="1621"/>
        </pc:sldMkLst>
        <pc:spChg chg="mod">
          <ac:chgData name="Svetlana Avdeeva" userId="fe5b5435-94f9-44c2-ae73-61aef1e56476" providerId="ADAL" clId="{7D8A36DE-681B-4609-96E5-895897E91F5D}" dt="2021-11-03T13:37:03.494" v="294" actId="1076"/>
          <ac:spMkLst>
            <pc:docMk/>
            <pc:sldMk cId="2853309396" sldId="1621"/>
            <ac:spMk id="2" creationId="{9646FFAE-AFD3-464D-AEB0-0134F623690A}"/>
          </ac:spMkLst>
        </pc:spChg>
        <pc:spChg chg="mod">
          <ac:chgData name="Svetlana Avdeeva" userId="fe5b5435-94f9-44c2-ae73-61aef1e56476" providerId="ADAL" clId="{7D8A36DE-681B-4609-96E5-895897E91F5D}" dt="2021-11-03T13:36:55.786" v="292" actId="1076"/>
          <ac:spMkLst>
            <pc:docMk/>
            <pc:sldMk cId="2853309396" sldId="1621"/>
            <ac:spMk id="6" creationId="{CB050539-85FA-4C0F-B81E-FE4779C72E43}"/>
          </ac:spMkLst>
        </pc:spChg>
        <pc:spChg chg="mod">
          <ac:chgData name="Svetlana Avdeeva" userId="fe5b5435-94f9-44c2-ae73-61aef1e56476" providerId="ADAL" clId="{7D8A36DE-681B-4609-96E5-895897E91F5D}" dt="2021-11-03T13:37:00.730" v="293" actId="1076"/>
          <ac:spMkLst>
            <pc:docMk/>
            <pc:sldMk cId="2853309396" sldId="1621"/>
            <ac:spMk id="7" creationId="{0C25C083-12E3-4FE2-88C7-AEF0F9476008}"/>
          </ac:spMkLst>
        </pc:spChg>
        <pc:spChg chg="mod">
          <ac:chgData name="Svetlana Avdeeva" userId="fe5b5435-94f9-44c2-ae73-61aef1e56476" providerId="ADAL" clId="{7D8A36DE-681B-4609-96E5-895897E91F5D}" dt="2021-11-03T13:36:05.244" v="285" actId="20577"/>
          <ac:spMkLst>
            <pc:docMk/>
            <pc:sldMk cId="2853309396" sldId="1621"/>
            <ac:spMk id="8" creationId="{DBEE5E85-1C03-46F8-B186-138027B60E21}"/>
          </ac:spMkLst>
        </pc:spChg>
        <pc:spChg chg="mod">
          <ac:chgData name="Svetlana Avdeeva" userId="fe5b5435-94f9-44c2-ae73-61aef1e56476" providerId="ADAL" clId="{7D8A36DE-681B-4609-96E5-895897E91F5D}" dt="2021-11-03T13:36:12.733" v="289" actId="20577"/>
          <ac:spMkLst>
            <pc:docMk/>
            <pc:sldMk cId="2853309396" sldId="1621"/>
            <ac:spMk id="12" creationId="{E811E605-60BE-4E6C-B823-281EB1DA0483}"/>
          </ac:spMkLst>
        </pc:spChg>
        <pc:spChg chg="mod">
          <ac:chgData name="Svetlana Avdeeva" userId="fe5b5435-94f9-44c2-ae73-61aef1e56476" providerId="ADAL" clId="{7D8A36DE-681B-4609-96E5-895897E91F5D}" dt="2021-11-03T13:35:21.530" v="255" actId="1076"/>
          <ac:spMkLst>
            <pc:docMk/>
            <pc:sldMk cId="2853309396" sldId="1621"/>
            <ac:spMk id="15" creationId="{A5F6B283-FCF7-44E5-BA20-58F3EA2DDF68}"/>
          </ac:spMkLst>
        </pc:spChg>
        <pc:spChg chg="mod">
          <ac:chgData name="Svetlana Avdeeva" userId="fe5b5435-94f9-44c2-ae73-61aef1e56476" providerId="ADAL" clId="{7D8A36DE-681B-4609-96E5-895897E91F5D}" dt="2021-11-03T13:35:47.681" v="261" actId="14100"/>
          <ac:spMkLst>
            <pc:docMk/>
            <pc:sldMk cId="2853309396" sldId="1621"/>
            <ac:spMk id="25" creationId="{BD958950-6DEB-47A9-BC70-C040500C26E3}"/>
          </ac:spMkLst>
        </pc:spChg>
        <pc:picChg chg="mod">
          <ac:chgData name="Svetlana Avdeeva" userId="fe5b5435-94f9-44c2-ae73-61aef1e56476" providerId="ADAL" clId="{7D8A36DE-681B-4609-96E5-895897E91F5D}" dt="2021-11-03T13:36:46.848" v="291" actId="1076"/>
          <ac:picMkLst>
            <pc:docMk/>
            <pc:sldMk cId="2853309396" sldId="1621"/>
            <ac:picMk id="13" creationId="{9AC2EBBD-8D39-4CC1-A22D-2B37F16E7D6B}"/>
          </ac:picMkLst>
        </pc:picChg>
      </pc:sldChg>
      <pc:sldChg chg="add del ord">
        <pc:chgData name="Svetlana Avdeeva" userId="fe5b5435-94f9-44c2-ae73-61aef1e56476" providerId="ADAL" clId="{7D8A36DE-681B-4609-96E5-895897E91F5D}" dt="2021-11-03T14:07:39.013" v="624" actId="47"/>
        <pc:sldMkLst>
          <pc:docMk/>
          <pc:sldMk cId="2537474126" sldId="1622"/>
        </pc:sldMkLst>
      </pc:sldChg>
      <pc:sldChg chg="modSp mod ord">
        <pc:chgData name="Svetlana Avdeeva" userId="fe5b5435-94f9-44c2-ae73-61aef1e56476" providerId="ADAL" clId="{7D8A36DE-681B-4609-96E5-895897E91F5D}" dt="2021-11-03T13:51:01.234" v="602"/>
        <pc:sldMkLst>
          <pc:docMk/>
          <pc:sldMk cId="4234362995" sldId="1624"/>
        </pc:sldMkLst>
        <pc:graphicFrameChg chg="modGraphic">
          <ac:chgData name="Svetlana Avdeeva" userId="fe5b5435-94f9-44c2-ae73-61aef1e56476" providerId="ADAL" clId="{7D8A36DE-681B-4609-96E5-895897E91F5D}" dt="2021-11-03T13:29:32.480" v="11" actId="20577"/>
          <ac:graphicFrameMkLst>
            <pc:docMk/>
            <pc:sldMk cId="4234362995" sldId="1624"/>
            <ac:graphicFrameMk id="12" creationId="{89DD1587-FF25-4800-8352-54DE012A2BEF}"/>
          </ac:graphicFrameMkLst>
        </pc:graphicFrameChg>
      </pc:sldChg>
      <pc:sldChg chg="modSp mod ord">
        <pc:chgData name="Svetlana Avdeeva" userId="fe5b5435-94f9-44c2-ae73-61aef1e56476" providerId="ADAL" clId="{7D8A36DE-681B-4609-96E5-895897E91F5D}" dt="2021-11-03T13:51:01.234" v="602"/>
        <pc:sldMkLst>
          <pc:docMk/>
          <pc:sldMk cId="2873974151" sldId="1625"/>
        </pc:sldMkLst>
        <pc:graphicFrameChg chg="modGraphic">
          <ac:chgData name="Svetlana Avdeeva" userId="fe5b5435-94f9-44c2-ae73-61aef1e56476" providerId="ADAL" clId="{7D8A36DE-681B-4609-96E5-895897E91F5D}" dt="2021-11-03T13:30:07.689" v="21" actId="20577"/>
          <ac:graphicFrameMkLst>
            <pc:docMk/>
            <pc:sldMk cId="2873974151" sldId="1625"/>
            <ac:graphicFrameMk id="12" creationId="{89DD1587-FF25-4800-8352-54DE012A2BEF}"/>
          </ac:graphicFrameMkLst>
        </pc:graphicFrameChg>
      </pc:sldChg>
      <pc:sldChg chg="modSp mod ord">
        <pc:chgData name="Svetlana Avdeeva" userId="fe5b5435-94f9-44c2-ae73-61aef1e56476" providerId="ADAL" clId="{7D8A36DE-681B-4609-96E5-895897E91F5D}" dt="2021-11-03T13:51:01.234" v="602"/>
        <pc:sldMkLst>
          <pc:docMk/>
          <pc:sldMk cId="2863406852" sldId="1626"/>
        </pc:sldMkLst>
        <pc:graphicFrameChg chg="modGraphic">
          <ac:chgData name="Svetlana Avdeeva" userId="fe5b5435-94f9-44c2-ae73-61aef1e56476" providerId="ADAL" clId="{7D8A36DE-681B-4609-96E5-895897E91F5D}" dt="2021-11-03T13:30:25.916" v="31" actId="20577"/>
          <ac:graphicFrameMkLst>
            <pc:docMk/>
            <pc:sldMk cId="2863406852" sldId="1626"/>
            <ac:graphicFrameMk id="12" creationId="{89DD1587-FF25-4800-8352-54DE012A2BEF}"/>
          </ac:graphicFrameMkLst>
        </pc:graphicFrameChg>
      </pc:sldChg>
    </pc:docChg>
  </pc:docChgLst>
  <pc:docChgLst>
    <pc:chgData name="Svetlana Chinyakova" userId="e7b508cc-b550-4b48-afd5-60743d2b4d52" providerId="ADAL" clId="{804F44AD-F26A-4B92-A658-0A5256D21FEC}"/>
    <pc:docChg chg="undo custSel modSld sldOrd">
      <pc:chgData name="Svetlana Chinyakova" userId="e7b508cc-b550-4b48-afd5-60743d2b4d52" providerId="ADAL" clId="{804F44AD-F26A-4B92-A658-0A5256D21FEC}" dt="2021-11-15T11:05:58.779" v="32" actId="732"/>
      <pc:docMkLst>
        <pc:docMk/>
      </pc:docMkLst>
      <pc:sldChg chg="ord">
        <pc:chgData name="Svetlana Chinyakova" userId="e7b508cc-b550-4b48-afd5-60743d2b4d52" providerId="ADAL" clId="{804F44AD-F26A-4B92-A658-0A5256D21FEC}" dt="2021-11-15T11:05:56.466" v="18" actId="20578"/>
        <pc:sldMkLst>
          <pc:docMk/>
          <pc:sldMk cId="1282101701" sldId="713"/>
        </pc:sldMkLst>
      </pc:sldChg>
      <pc:sldChg chg="modSp mod">
        <pc:chgData name="Svetlana Chinyakova" userId="e7b508cc-b550-4b48-afd5-60743d2b4d52" providerId="ADAL" clId="{804F44AD-F26A-4B92-A658-0A5256D21FEC}" dt="2021-11-15T11:05:58.779" v="32" actId="732"/>
        <pc:sldMkLst>
          <pc:docMk/>
          <pc:sldMk cId="3135982005" sldId="1613"/>
        </pc:sldMkLst>
        <pc:spChg chg="mod">
          <ac:chgData name="Svetlana Chinyakova" userId="e7b508cc-b550-4b48-afd5-60743d2b4d52" providerId="ADAL" clId="{804F44AD-F26A-4B92-A658-0A5256D21FEC}" dt="2021-11-15T11:05:58.625" v="31" actId="20577"/>
          <ac:spMkLst>
            <pc:docMk/>
            <pc:sldMk cId="3135982005" sldId="1613"/>
            <ac:spMk id="6" creationId="{873ED769-A0FA-4932-B040-3F78AADBB60C}"/>
          </ac:spMkLst>
        </pc:spChg>
        <pc:picChg chg="mod modCrop">
          <ac:chgData name="Svetlana Chinyakova" userId="e7b508cc-b550-4b48-afd5-60743d2b4d52" providerId="ADAL" clId="{804F44AD-F26A-4B92-A658-0A5256D21FEC}" dt="2021-11-15T11:05:58.779" v="32" actId="732"/>
          <ac:picMkLst>
            <pc:docMk/>
            <pc:sldMk cId="3135982005" sldId="1613"/>
            <ac:picMk id="4" creationId="{7727C4E8-C9E1-4242-8996-BE08C73BC962}"/>
          </ac:picMkLst>
        </pc:picChg>
      </pc:sldChg>
      <pc:sldChg chg="ord">
        <pc:chgData name="Svetlana Chinyakova" userId="e7b508cc-b550-4b48-afd5-60743d2b4d52" providerId="ADAL" clId="{804F44AD-F26A-4B92-A658-0A5256D21FEC}" dt="2021-11-15T11:05:56.466" v="18" actId="20578"/>
        <pc:sldMkLst>
          <pc:docMk/>
          <pc:sldMk cId="4234362995" sldId="1624"/>
        </pc:sldMkLst>
      </pc:sldChg>
      <pc:sldChg chg="addSp delSp modSp mod ord">
        <pc:chgData name="Svetlana Chinyakova" userId="e7b508cc-b550-4b48-afd5-60743d2b4d52" providerId="ADAL" clId="{804F44AD-F26A-4B92-A658-0A5256D21FEC}" dt="2021-11-15T11:05:58.297" v="29" actId="1076"/>
        <pc:sldMkLst>
          <pc:docMk/>
          <pc:sldMk cId="2873974151" sldId="1625"/>
        </pc:sldMkLst>
        <pc:graphicFrameChg chg="mod modGraphic">
          <ac:chgData name="Svetlana Chinyakova" userId="e7b508cc-b550-4b48-afd5-60743d2b4d52" providerId="ADAL" clId="{804F44AD-F26A-4B92-A658-0A5256D21FEC}" dt="2021-11-15T11:05:58.134" v="28" actId="6549"/>
          <ac:graphicFrameMkLst>
            <pc:docMk/>
            <pc:sldMk cId="2873974151" sldId="1625"/>
            <ac:graphicFrameMk id="12" creationId="{89DD1587-FF25-4800-8352-54DE012A2BEF}"/>
          </ac:graphicFrameMkLst>
        </pc:graphicFrameChg>
        <pc:picChg chg="mod">
          <ac:chgData name="Svetlana Chinyakova" userId="e7b508cc-b550-4b48-afd5-60743d2b4d52" providerId="ADAL" clId="{804F44AD-F26A-4B92-A658-0A5256D21FEC}" dt="2021-11-15T11:05:56.889" v="20" actId="1076"/>
          <ac:picMkLst>
            <pc:docMk/>
            <pc:sldMk cId="2873974151" sldId="1625"/>
            <ac:picMk id="2" creationId="{F330F3D0-B18B-4530-BB3C-E86CCB451D47}"/>
          </ac:picMkLst>
        </pc:picChg>
        <pc:picChg chg="mod">
          <ac:chgData name="Svetlana Chinyakova" userId="e7b508cc-b550-4b48-afd5-60743d2b4d52" providerId="ADAL" clId="{804F44AD-F26A-4B92-A658-0A5256D21FEC}" dt="2021-11-15T11:05:56.889" v="20" actId="1076"/>
          <ac:picMkLst>
            <pc:docMk/>
            <pc:sldMk cId="2873974151" sldId="1625"/>
            <ac:picMk id="13" creationId="{9D556CA9-9553-458D-B8C3-315FB068FD87}"/>
          </ac:picMkLst>
        </pc:picChg>
        <pc:picChg chg="mod">
          <ac:chgData name="Svetlana Chinyakova" userId="e7b508cc-b550-4b48-afd5-60743d2b4d52" providerId="ADAL" clId="{804F44AD-F26A-4B92-A658-0A5256D21FEC}" dt="2021-11-15T11:05:56.889" v="20" actId="1076"/>
          <ac:picMkLst>
            <pc:docMk/>
            <pc:sldMk cId="2873974151" sldId="1625"/>
            <ac:picMk id="14" creationId="{A17D8903-4D8A-45E1-96C4-6402EF8732CC}"/>
          </ac:picMkLst>
        </pc:picChg>
        <pc:picChg chg="add del mod">
          <ac:chgData name="Svetlana Chinyakova" userId="e7b508cc-b550-4b48-afd5-60743d2b4d52" providerId="ADAL" clId="{804F44AD-F26A-4B92-A658-0A5256D21FEC}" dt="2021-11-15T11:05:58.297" v="29" actId="1076"/>
          <ac:picMkLst>
            <pc:docMk/>
            <pc:sldMk cId="2873974151" sldId="1625"/>
            <ac:picMk id="15" creationId="{84BF924F-6A89-40DE-8840-374C4983AD04}"/>
          </ac:picMkLst>
        </pc:picChg>
        <pc:picChg chg="add del">
          <ac:chgData name="Svetlana Chinyakova" userId="e7b508cc-b550-4b48-afd5-60743d2b4d52" providerId="ADAL" clId="{804F44AD-F26A-4B92-A658-0A5256D21FEC}" dt="2021-11-15T11:05:57.966" v="27" actId="478"/>
          <ac:picMkLst>
            <pc:docMk/>
            <pc:sldMk cId="2873974151" sldId="1625"/>
            <ac:picMk id="16" creationId="{F30CA1EB-B174-4394-992A-A330C258AD09}"/>
          </ac:picMkLst>
        </pc:picChg>
      </pc:sldChg>
      <pc:sldChg chg="ord">
        <pc:chgData name="Svetlana Chinyakova" userId="e7b508cc-b550-4b48-afd5-60743d2b4d52" providerId="ADAL" clId="{804F44AD-F26A-4B92-A658-0A5256D21FEC}" dt="2021-11-15T11:05:56.466" v="18" actId="20578"/>
        <pc:sldMkLst>
          <pc:docMk/>
          <pc:sldMk cId="2863406852" sldId="1626"/>
        </pc:sldMkLst>
      </pc:sldChg>
    </pc:docChg>
  </pc:docChgLst>
  <pc:docChgLst>
    <pc:chgData name="Svetlana Avdeeva" userId="fe5b5435-94f9-44c2-ae73-61aef1e56476" providerId="ADAL" clId="{D7681D6A-2339-4AE1-98E7-7AA80063F56C}"/>
    <pc:docChg chg="addSld delSld modSld">
      <pc:chgData name="Svetlana Avdeeva" userId="fe5b5435-94f9-44c2-ae73-61aef1e56476" providerId="ADAL" clId="{D7681D6A-2339-4AE1-98E7-7AA80063F56C}" dt="2021-11-15T12:49:55.179" v="63"/>
      <pc:docMkLst>
        <pc:docMk/>
      </pc:docMkLst>
      <pc:sldChg chg="modSp mod">
        <pc:chgData name="Svetlana Avdeeva" userId="fe5b5435-94f9-44c2-ae73-61aef1e56476" providerId="ADAL" clId="{D7681D6A-2339-4AE1-98E7-7AA80063F56C}" dt="2021-11-15T12:26:33.879" v="2" actId="732"/>
        <pc:sldMkLst>
          <pc:docMk/>
          <pc:sldMk cId="3135982005" sldId="1613"/>
        </pc:sldMkLst>
        <pc:spChg chg="mod">
          <ac:chgData name="Svetlana Avdeeva" userId="fe5b5435-94f9-44c2-ae73-61aef1e56476" providerId="ADAL" clId="{D7681D6A-2339-4AE1-98E7-7AA80063F56C}" dt="2021-11-15T12:26:22.905" v="1" actId="20577"/>
          <ac:spMkLst>
            <pc:docMk/>
            <pc:sldMk cId="3135982005" sldId="1613"/>
            <ac:spMk id="6" creationId="{873ED769-A0FA-4932-B040-3F78AADBB60C}"/>
          </ac:spMkLst>
        </pc:spChg>
        <pc:picChg chg="mod modCrop">
          <ac:chgData name="Svetlana Avdeeva" userId="fe5b5435-94f9-44c2-ae73-61aef1e56476" providerId="ADAL" clId="{D7681D6A-2339-4AE1-98E7-7AA80063F56C}" dt="2021-11-15T12:26:33.879" v="2" actId="732"/>
          <ac:picMkLst>
            <pc:docMk/>
            <pc:sldMk cId="3135982005" sldId="1613"/>
            <ac:picMk id="4" creationId="{7727C4E8-C9E1-4242-8996-BE08C73BC962}"/>
          </ac:picMkLst>
        </pc:picChg>
      </pc:sldChg>
      <pc:sldChg chg="modSp mod">
        <pc:chgData name="Svetlana Avdeeva" userId="fe5b5435-94f9-44c2-ae73-61aef1e56476" providerId="ADAL" clId="{D7681D6A-2339-4AE1-98E7-7AA80063F56C}" dt="2021-11-15T12:31:37.464" v="25" actId="20577"/>
        <pc:sldMkLst>
          <pc:docMk/>
          <pc:sldMk cId="906360102" sldId="1614"/>
        </pc:sldMkLst>
        <pc:spChg chg="mod">
          <ac:chgData name="Svetlana Avdeeva" userId="fe5b5435-94f9-44c2-ae73-61aef1e56476" providerId="ADAL" clId="{D7681D6A-2339-4AE1-98E7-7AA80063F56C}" dt="2021-11-15T12:31:37.464" v="25" actId="20577"/>
          <ac:spMkLst>
            <pc:docMk/>
            <pc:sldMk cId="906360102" sldId="1614"/>
            <ac:spMk id="5" creationId="{6E6D1405-2560-4996-AA6D-B21B14671BBF}"/>
          </ac:spMkLst>
        </pc:spChg>
      </pc:sldChg>
      <pc:sldChg chg="modSp mod">
        <pc:chgData name="Svetlana Avdeeva" userId="fe5b5435-94f9-44c2-ae73-61aef1e56476" providerId="ADAL" clId="{D7681D6A-2339-4AE1-98E7-7AA80063F56C}" dt="2021-11-15T12:49:23.592" v="27" actId="1076"/>
        <pc:sldMkLst>
          <pc:docMk/>
          <pc:sldMk cId="3583880399" sldId="1615"/>
        </pc:sldMkLst>
        <pc:picChg chg="mod modCrop">
          <ac:chgData name="Svetlana Avdeeva" userId="fe5b5435-94f9-44c2-ae73-61aef1e56476" providerId="ADAL" clId="{D7681D6A-2339-4AE1-98E7-7AA80063F56C}" dt="2021-11-15T12:49:23.592" v="27" actId="1076"/>
          <ac:picMkLst>
            <pc:docMk/>
            <pc:sldMk cId="3583880399" sldId="1615"/>
            <ac:picMk id="2" creationId="{6A4476DA-B91A-4999-9FEA-0B902858B96D}"/>
          </ac:picMkLst>
        </pc:picChg>
      </pc:sldChg>
      <pc:sldChg chg="modSp mod">
        <pc:chgData name="Svetlana Avdeeva" userId="fe5b5435-94f9-44c2-ae73-61aef1e56476" providerId="ADAL" clId="{D7681D6A-2339-4AE1-98E7-7AA80063F56C}" dt="2021-11-15T12:49:46.177" v="45"/>
        <pc:sldMkLst>
          <pc:docMk/>
          <pc:sldMk cId="2533978413" sldId="1616"/>
        </pc:sldMkLst>
        <pc:spChg chg="mod">
          <ac:chgData name="Svetlana Avdeeva" userId="fe5b5435-94f9-44c2-ae73-61aef1e56476" providerId="ADAL" clId="{D7681D6A-2339-4AE1-98E7-7AA80063F56C}" dt="2021-11-15T12:49:46.177" v="45"/>
          <ac:spMkLst>
            <pc:docMk/>
            <pc:sldMk cId="2533978413" sldId="1616"/>
            <ac:spMk id="5" creationId="{C57C18D1-743C-4DEC-AF1E-869059588A97}"/>
          </ac:spMkLst>
        </pc:spChg>
      </pc:sldChg>
      <pc:sldChg chg="modSp mod">
        <pc:chgData name="Svetlana Avdeeva" userId="fe5b5435-94f9-44c2-ae73-61aef1e56476" providerId="ADAL" clId="{D7681D6A-2339-4AE1-98E7-7AA80063F56C}" dt="2021-11-15T12:49:55.179" v="63"/>
        <pc:sldMkLst>
          <pc:docMk/>
          <pc:sldMk cId="3475801572" sldId="1617"/>
        </pc:sldMkLst>
        <pc:spChg chg="mod">
          <ac:chgData name="Svetlana Avdeeva" userId="fe5b5435-94f9-44c2-ae73-61aef1e56476" providerId="ADAL" clId="{D7681D6A-2339-4AE1-98E7-7AA80063F56C}" dt="2021-11-15T12:49:55.179" v="63"/>
          <ac:spMkLst>
            <pc:docMk/>
            <pc:sldMk cId="3475801572" sldId="1617"/>
            <ac:spMk id="8" creationId="{2C756193-0BDC-4A90-809D-48CF1147A53C}"/>
          </ac:spMkLst>
        </pc:spChg>
      </pc:sldChg>
      <pc:sldChg chg="del">
        <pc:chgData name="Svetlana Avdeeva" userId="fe5b5435-94f9-44c2-ae73-61aef1e56476" providerId="ADAL" clId="{D7681D6A-2339-4AE1-98E7-7AA80063F56C}" dt="2021-11-15T12:30:42.761" v="4" actId="47"/>
        <pc:sldMkLst>
          <pc:docMk/>
          <pc:sldMk cId="4234362995" sldId="1624"/>
        </pc:sldMkLst>
      </pc:sldChg>
      <pc:sldChg chg="del">
        <pc:chgData name="Svetlana Avdeeva" userId="fe5b5435-94f9-44c2-ae73-61aef1e56476" providerId="ADAL" clId="{D7681D6A-2339-4AE1-98E7-7AA80063F56C}" dt="2021-11-15T12:30:43.921" v="5" actId="47"/>
        <pc:sldMkLst>
          <pc:docMk/>
          <pc:sldMk cId="2873974151" sldId="1625"/>
        </pc:sldMkLst>
      </pc:sldChg>
      <pc:sldChg chg="del">
        <pc:chgData name="Svetlana Avdeeva" userId="fe5b5435-94f9-44c2-ae73-61aef1e56476" providerId="ADAL" clId="{D7681D6A-2339-4AE1-98E7-7AA80063F56C}" dt="2021-11-15T12:30:45.118" v="6" actId="47"/>
        <pc:sldMkLst>
          <pc:docMk/>
          <pc:sldMk cId="2863406852" sldId="1626"/>
        </pc:sldMkLst>
      </pc:sldChg>
      <pc:sldChg chg="add">
        <pc:chgData name="Svetlana Avdeeva" userId="fe5b5435-94f9-44c2-ae73-61aef1e56476" providerId="ADAL" clId="{D7681D6A-2339-4AE1-98E7-7AA80063F56C}" dt="2021-11-15T12:30:33.643" v="3"/>
        <pc:sldMkLst>
          <pc:docMk/>
          <pc:sldMk cId="2545399706" sldId="1627"/>
        </pc:sldMkLst>
      </pc:sldChg>
      <pc:sldChg chg="add">
        <pc:chgData name="Svetlana Avdeeva" userId="fe5b5435-94f9-44c2-ae73-61aef1e56476" providerId="ADAL" clId="{D7681D6A-2339-4AE1-98E7-7AA80063F56C}" dt="2021-11-15T12:30:33.643" v="3"/>
        <pc:sldMkLst>
          <pc:docMk/>
          <pc:sldMk cId="2763187977" sldId="1628"/>
        </pc:sldMkLst>
      </pc:sldChg>
      <pc:sldChg chg="add">
        <pc:chgData name="Svetlana Avdeeva" userId="fe5b5435-94f9-44c2-ae73-61aef1e56476" providerId="ADAL" clId="{D7681D6A-2339-4AE1-98E7-7AA80063F56C}" dt="2021-11-15T12:30:33.643" v="3"/>
        <pc:sldMkLst>
          <pc:docMk/>
          <pc:sldMk cId="2559197777" sldId="1629"/>
        </pc:sldMkLst>
      </pc:sldChg>
    </pc:docChg>
  </pc:docChgLst>
  <pc:docChgLst>
    <pc:chgData name="Svetlana" userId="fe5b5435-94f9-44c2-ae73-61aef1e56476" providerId="ADAL" clId="{D7681D6A-2339-4AE1-98E7-7AA80063F56C}"/>
    <pc:docChg chg="delSld modSld">
      <pc:chgData name="Svetlana" userId="fe5b5435-94f9-44c2-ae73-61aef1e56476" providerId="ADAL" clId="{D7681D6A-2339-4AE1-98E7-7AA80063F56C}" dt="2021-11-15T14:01:45.128" v="43" actId="20577"/>
      <pc:docMkLst>
        <pc:docMk/>
      </pc:docMkLst>
      <pc:sldChg chg="modSp mod">
        <pc:chgData name="Svetlana" userId="fe5b5435-94f9-44c2-ae73-61aef1e56476" providerId="ADAL" clId="{D7681D6A-2339-4AE1-98E7-7AA80063F56C}" dt="2021-11-15T14:01:45.128" v="43" actId="20577"/>
        <pc:sldMkLst>
          <pc:docMk/>
          <pc:sldMk cId="2853309396" sldId="1621"/>
        </pc:sldMkLst>
        <pc:spChg chg="mod">
          <ac:chgData name="Svetlana" userId="fe5b5435-94f9-44c2-ae73-61aef1e56476" providerId="ADAL" clId="{D7681D6A-2339-4AE1-98E7-7AA80063F56C}" dt="2021-11-15T14:01:41.541" v="25" actId="20577"/>
          <ac:spMkLst>
            <pc:docMk/>
            <pc:sldMk cId="2853309396" sldId="1621"/>
            <ac:spMk id="12" creationId="{E811E605-60BE-4E6C-B823-281EB1DA0483}"/>
          </ac:spMkLst>
        </pc:spChg>
        <pc:spChg chg="mod">
          <ac:chgData name="Svetlana" userId="fe5b5435-94f9-44c2-ae73-61aef1e56476" providerId="ADAL" clId="{D7681D6A-2339-4AE1-98E7-7AA80063F56C}" dt="2021-11-15T14:01:45.128" v="43" actId="20577"/>
          <ac:spMkLst>
            <pc:docMk/>
            <pc:sldMk cId="2853309396" sldId="1621"/>
            <ac:spMk id="25" creationId="{BD958950-6DEB-47A9-BC70-C040500C26E3}"/>
          </ac:spMkLst>
        </pc:spChg>
      </pc:sldChg>
      <pc:sldChg chg="del">
        <pc:chgData name="Svetlana" userId="fe5b5435-94f9-44c2-ae73-61aef1e56476" providerId="ADAL" clId="{D7681D6A-2339-4AE1-98E7-7AA80063F56C}" dt="2021-11-15T13:54:48.354" v="0" actId="47"/>
        <pc:sldMkLst>
          <pc:docMk/>
          <pc:sldMk cId="2545399706" sldId="1627"/>
        </pc:sldMkLst>
      </pc:sldChg>
      <pc:sldChg chg="del">
        <pc:chgData name="Svetlana" userId="fe5b5435-94f9-44c2-ae73-61aef1e56476" providerId="ADAL" clId="{D7681D6A-2339-4AE1-98E7-7AA80063F56C}" dt="2021-11-15T13:54:49.470" v="1" actId="47"/>
        <pc:sldMkLst>
          <pc:docMk/>
          <pc:sldMk cId="2763187977" sldId="1628"/>
        </pc:sldMkLst>
      </pc:sldChg>
      <pc:sldChg chg="del">
        <pc:chgData name="Svetlana" userId="fe5b5435-94f9-44c2-ae73-61aef1e56476" providerId="ADAL" clId="{D7681D6A-2339-4AE1-98E7-7AA80063F56C}" dt="2021-11-15T13:54:50.266" v="2" actId="47"/>
        <pc:sldMkLst>
          <pc:docMk/>
          <pc:sldMk cId="2559197777" sldId="1629"/>
        </pc:sldMkLst>
      </pc:sldChg>
    </pc:docChg>
  </pc:docChgLst>
  <pc:docChgLst>
    <pc:chgData name="Konstantin Kozetov" userId="f7650054-e134-44fe-abd0-69be07dffc62" providerId="ADAL" clId="{3BBE26DC-45E0-4A33-8EB7-47D6C64114CB}"/>
    <pc:docChg chg="custSel modSld">
      <pc:chgData name="Konstantin Kozetov" userId="f7650054-e134-44fe-abd0-69be07dffc62" providerId="ADAL" clId="{3BBE26DC-45E0-4A33-8EB7-47D6C64114CB}" dt="2021-08-16T11:19:03.653" v="28" actId="14100"/>
      <pc:docMkLst>
        <pc:docMk/>
      </pc:docMkLst>
      <pc:sldChg chg="addSp delSp modSp mod">
        <pc:chgData name="Konstantin Kozetov" userId="f7650054-e134-44fe-abd0-69be07dffc62" providerId="ADAL" clId="{3BBE26DC-45E0-4A33-8EB7-47D6C64114CB}" dt="2021-08-16T09:56:09.859" v="24" actId="1076"/>
        <pc:sldMkLst>
          <pc:docMk/>
          <pc:sldMk cId="3774442082" sldId="265"/>
        </pc:sldMkLst>
        <pc:spChg chg="add del mod">
          <ac:chgData name="Konstantin Kozetov" userId="f7650054-e134-44fe-abd0-69be07dffc62" providerId="ADAL" clId="{3BBE26DC-45E0-4A33-8EB7-47D6C64114CB}" dt="2021-08-16T09:55:53.378" v="19" actId="478"/>
          <ac:spMkLst>
            <pc:docMk/>
            <pc:sldMk cId="3774442082" sldId="265"/>
            <ac:spMk id="131" creationId="{43BC92EE-C043-44C6-ADAD-A13B3A5E0325}"/>
          </ac:spMkLst>
        </pc:spChg>
        <pc:spChg chg="add del mod">
          <ac:chgData name="Konstantin Kozetov" userId="f7650054-e134-44fe-abd0-69be07dffc62" providerId="ADAL" clId="{3BBE26DC-45E0-4A33-8EB7-47D6C64114CB}" dt="2021-08-16T09:55:00.094" v="3" actId="478"/>
          <ac:spMkLst>
            <pc:docMk/>
            <pc:sldMk cId="3774442082" sldId="265"/>
            <ac:spMk id="132" creationId="{2886FDE2-A1A8-4D5D-89E6-67F5899D1CD2}"/>
          </ac:spMkLst>
        </pc:spChg>
        <pc:spChg chg="add del mod">
          <ac:chgData name="Konstantin Kozetov" userId="f7650054-e134-44fe-abd0-69be07dffc62" providerId="ADAL" clId="{3BBE26DC-45E0-4A33-8EB7-47D6C64114CB}" dt="2021-08-16T09:55:01.190" v="4" actId="478"/>
          <ac:spMkLst>
            <pc:docMk/>
            <pc:sldMk cId="3774442082" sldId="265"/>
            <ac:spMk id="133" creationId="{A8EC74D5-69B3-4ED5-82F6-83266B069537}"/>
          </ac:spMkLst>
        </pc:spChg>
        <pc:spChg chg="add mod">
          <ac:chgData name="Konstantin Kozetov" userId="f7650054-e134-44fe-abd0-69be07dffc62" providerId="ADAL" clId="{3BBE26DC-45E0-4A33-8EB7-47D6C64114CB}" dt="2021-08-16T09:55:59.878" v="22" actId="1038"/>
          <ac:spMkLst>
            <pc:docMk/>
            <pc:sldMk cId="3774442082" sldId="265"/>
            <ac:spMk id="134" creationId="{BA2EFF51-9915-4E0A-9713-326502DA3BC5}"/>
          </ac:spMkLst>
        </pc:spChg>
        <pc:spChg chg="add mod">
          <ac:chgData name="Konstantin Kozetov" userId="f7650054-e134-44fe-abd0-69be07dffc62" providerId="ADAL" clId="{3BBE26DC-45E0-4A33-8EB7-47D6C64114CB}" dt="2021-08-16T09:56:09.859" v="24" actId="1076"/>
          <ac:spMkLst>
            <pc:docMk/>
            <pc:sldMk cId="3774442082" sldId="265"/>
            <ac:spMk id="136" creationId="{48539603-81D7-44AB-B0B4-FC7524FE7E58}"/>
          </ac:spMkLst>
        </pc:spChg>
        <pc:picChg chg="add mod">
          <ac:chgData name="Konstantin Kozetov" userId="f7650054-e134-44fe-abd0-69be07dffc62" providerId="ADAL" clId="{3BBE26DC-45E0-4A33-8EB7-47D6C64114CB}" dt="2021-08-16T09:55:59.878" v="22" actId="1038"/>
          <ac:picMkLst>
            <pc:docMk/>
            <pc:sldMk cId="3774442082" sldId="265"/>
            <ac:picMk id="125" creationId="{5D2FE601-033F-4F1A-9699-C12593B7749F}"/>
          </ac:picMkLst>
        </pc:picChg>
        <pc:picChg chg="add mod">
          <ac:chgData name="Konstantin Kozetov" userId="f7650054-e134-44fe-abd0-69be07dffc62" providerId="ADAL" clId="{3BBE26DC-45E0-4A33-8EB7-47D6C64114CB}" dt="2021-08-16T09:55:59.878" v="22" actId="1038"/>
          <ac:picMkLst>
            <pc:docMk/>
            <pc:sldMk cId="3774442082" sldId="265"/>
            <ac:picMk id="127" creationId="{D26241F9-8A67-4027-8C9D-B635E3F5B792}"/>
          </ac:picMkLst>
        </pc:picChg>
        <pc:picChg chg="add mod">
          <ac:chgData name="Konstantin Kozetov" userId="f7650054-e134-44fe-abd0-69be07dffc62" providerId="ADAL" clId="{3BBE26DC-45E0-4A33-8EB7-47D6C64114CB}" dt="2021-08-16T09:55:59.878" v="22" actId="1038"/>
          <ac:picMkLst>
            <pc:docMk/>
            <pc:sldMk cId="3774442082" sldId="265"/>
            <ac:picMk id="129" creationId="{EECB1D29-3364-4845-80BF-0942BD68AFD8}"/>
          </ac:picMkLst>
        </pc:picChg>
      </pc:sldChg>
      <pc:sldChg chg="modSp mod">
        <pc:chgData name="Konstantin Kozetov" userId="f7650054-e134-44fe-abd0-69be07dffc62" providerId="ADAL" clId="{3BBE26DC-45E0-4A33-8EB7-47D6C64114CB}" dt="2021-08-16T11:19:03.653" v="28" actId="14100"/>
        <pc:sldMkLst>
          <pc:docMk/>
          <pc:sldMk cId="3287991609" sldId="1611"/>
        </pc:sldMkLst>
        <pc:picChg chg="mod">
          <ac:chgData name="Konstantin Kozetov" userId="f7650054-e134-44fe-abd0-69be07dffc62" providerId="ADAL" clId="{3BBE26DC-45E0-4A33-8EB7-47D6C64114CB}" dt="2021-08-16T11:19:03.653" v="28" actId="14100"/>
          <ac:picMkLst>
            <pc:docMk/>
            <pc:sldMk cId="3287991609" sldId="1611"/>
            <ac:picMk id="33" creationId="{4C434F97-6C5E-43C1-B797-4C04E7D22534}"/>
          </ac:picMkLst>
        </pc:picChg>
        <pc:picChg chg="mod">
          <ac:chgData name="Konstantin Kozetov" userId="f7650054-e134-44fe-abd0-69be07dffc62" providerId="ADAL" clId="{3BBE26DC-45E0-4A33-8EB7-47D6C64114CB}" dt="2021-08-16T11:17:18.177" v="26" actId="14100"/>
          <ac:picMkLst>
            <pc:docMk/>
            <pc:sldMk cId="3287991609" sldId="1611"/>
            <ac:picMk id="1034" creationId="{8DFCB6DA-5A1D-4886-828F-EF07279AE151}"/>
          </ac:picMkLst>
        </pc:picChg>
        <pc:cxnChg chg="mod">
          <ac:chgData name="Konstantin Kozetov" userId="f7650054-e134-44fe-abd0-69be07dffc62" providerId="ADAL" clId="{3BBE26DC-45E0-4A33-8EB7-47D6C64114CB}" dt="2021-08-16T11:17:19.347" v="27" actId="1076"/>
          <ac:cxnSpMkLst>
            <pc:docMk/>
            <pc:sldMk cId="3287991609" sldId="1611"/>
            <ac:cxnSpMk id="19" creationId="{F80AC6E4-7B13-4828-922C-92F670A7DC53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44ECCF-6E44-4826-A6BB-98B7BC29A6B2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5DCA1-CCCF-4F3C-8C6E-C9693A96ED6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252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B5DCA1-CCCF-4F3C-8C6E-C9693A96ED6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9803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486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485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04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07C64D-AFBA-434F-9847-4A9445165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BD7B0A4-0296-45AB-AD59-ADC9F6AFA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4FB377-2EEC-4667-9559-E65F5936C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E535-61B8-44DA-8C13-C8A79CC6740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CDE41D1-1979-4DE5-A5BA-4909AD7CC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D0E8D4-2C7C-4BD6-86F0-797FD102B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2700-CAF6-475A-9298-C295F757D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8244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958BEB-5D0A-488D-92F2-11F8123F2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454503-EB57-4860-85F4-CAF8CD8F84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664C0-D0E0-438B-A25D-5EE19CC41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E535-61B8-44DA-8C13-C8A79CC6740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594C13-2954-4EAF-8176-3D22E8DCA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187A91-9CFF-44A9-ADF9-3E7C19A4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2700-CAF6-475A-9298-C295F757D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8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F6ADC61-763A-42CD-AF4A-2ECF51C796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3EE53-9E72-44DB-B535-812D3516F9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DDEFDA-5C95-41CE-8BC3-0A7A1DA41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E535-61B8-44DA-8C13-C8A79CC6740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D0E884-CAD4-4914-B6AD-0166AE338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DB530B-4307-4584-A4AA-44168AA04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2700-CAF6-475A-9298-C295F757D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632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8">
            <a:extLst>
              <a:ext uri="{FF2B5EF4-FFF2-40B4-BE49-F238E27FC236}">
                <a16:creationId xmlns:a16="http://schemas.microsoft.com/office/drawing/2014/main" id="{97F29D8F-9D5D-4A82-BCCC-457C583CFE21}"/>
              </a:ext>
            </a:extLst>
          </p:cNvPr>
          <p:cNvCxnSpPr>
            <a:cxnSpLocks/>
          </p:cNvCxnSpPr>
          <p:nvPr userDrawn="1"/>
        </p:nvCxnSpPr>
        <p:spPr>
          <a:xfrm>
            <a:off x="318952" y="549803"/>
            <a:ext cx="8854077" cy="0"/>
          </a:xfrm>
          <a:prstGeom prst="line">
            <a:avLst/>
          </a:prstGeom>
          <a:ln>
            <a:solidFill>
              <a:srgbClr val="033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ostokąt 9">
            <a:extLst>
              <a:ext uri="{FF2B5EF4-FFF2-40B4-BE49-F238E27FC236}">
                <a16:creationId xmlns:a16="http://schemas.microsoft.com/office/drawing/2014/main" id="{D9A5CCA7-1BDA-4DBD-A5CD-7FCEE232C4B1}"/>
              </a:ext>
            </a:extLst>
          </p:cNvPr>
          <p:cNvSpPr/>
          <p:nvPr userDrawn="1"/>
        </p:nvSpPr>
        <p:spPr>
          <a:xfrm>
            <a:off x="11419025" y="6383329"/>
            <a:ext cx="3994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6E070F28-A36A-4689-9211-B957EA0514A3}" type="slidenum">
              <a:rPr lang="pl-PL" sz="1400" b="1">
                <a:solidFill>
                  <a:schemeClr val="accent5">
                    <a:lumMod val="50000"/>
                  </a:schemeClr>
                </a:solidFill>
                <a:latin typeface="+mn-lt"/>
                <a:ea typeface="Lato Medium" panose="020F0502020204030203" pitchFamily="34" charset="0"/>
                <a:cs typeface="Lato Medium" panose="020F0502020204030203" pitchFamily="34" charset="0"/>
              </a:rPr>
              <a:pPr algn="r"/>
              <a:t>‹#›</a:t>
            </a:fld>
            <a:endParaRPr lang="pl-PL" sz="1400" b="1">
              <a:solidFill>
                <a:schemeClr val="accent5">
                  <a:lumMod val="50000"/>
                </a:schemeClr>
              </a:solidFill>
              <a:latin typeface="+mn-lt"/>
              <a:ea typeface="Lato Medium" panose="020F0502020204030203" pitchFamily="34" charset="0"/>
              <a:cs typeface="Lato Medium" panose="020F0502020204030203" pitchFamily="34" charset="0"/>
            </a:endParaRPr>
          </a:p>
        </p:txBody>
      </p:sp>
      <p:cxnSp>
        <p:nvCxnSpPr>
          <p:cNvPr id="10" name="Łącznik prosty 10">
            <a:extLst>
              <a:ext uri="{FF2B5EF4-FFF2-40B4-BE49-F238E27FC236}">
                <a16:creationId xmlns:a16="http://schemas.microsoft.com/office/drawing/2014/main" id="{714DB03C-CF2D-4887-A9F0-3F16945BA034}"/>
              </a:ext>
            </a:extLst>
          </p:cNvPr>
          <p:cNvCxnSpPr>
            <a:cxnSpLocks/>
          </p:cNvCxnSpPr>
          <p:nvPr userDrawn="1"/>
        </p:nvCxnSpPr>
        <p:spPr>
          <a:xfrm>
            <a:off x="318952" y="6537218"/>
            <a:ext cx="10930073" cy="0"/>
          </a:xfrm>
          <a:prstGeom prst="line">
            <a:avLst/>
          </a:prstGeom>
          <a:ln>
            <a:solidFill>
              <a:srgbClr val="013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8CDBB0D6-35A6-4919-918F-B70EDB8D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53" y="189501"/>
            <a:ext cx="8840274" cy="298674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9010E08-A91E-437D-8E57-D6B34BC05D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952" y="813856"/>
            <a:ext cx="11499541" cy="1852342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681B7B-422B-4A01-8072-FB01FD23E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815" y="0"/>
            <a:ext cx="2819185" cy="66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22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1">
            <a:extLst>
              <a:ext uri="{FF2B5EF4-FFF2-40B4-BE49-F238E27FC236}">
                <a16:creationId xmlns:a16="http://schemas.microsoft.com/office/drawing/2014/main" id="{EBB9F07B-B7A0-478D-AD8F-E6F3B5C12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6125" y="4766111"/>
            <a:ext cx="7108791" cy="798273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 sz="2399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0D8EDA-CAF8-48DF-85FC-ADD4765F8A7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1229" y="5844808"/>
            <a:ext cx="4187372" cy="49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11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911250-53A6-4F30-B143-DBCC2469D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CA8541F-D645-4886-A09D-25145F283E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FDA437-E2AB-47B2-B0C4-D72022A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0886-AD2C-4420-B0C6-D6BBBB562707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21003B-A603-44FC-92AC-978901D8C4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529DB6-2126-4127-94AA-8C2EBCE92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0E7-3B79-46A0-A589-9EA85C7E0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4333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9F3EB4-BF45-40D3-87B0-2F0F53F74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58FD44-F888-45A6-94BB-1D8785665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E8805F6-B63B-4ADD-9D51-66FAAAD4C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0886-AD2C-4420-B0C6-D6BBBB562707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337902-799C-4798-92FA-AA2C9B940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949860-546A-47AA-9131-60A6160D7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0E7-3B79-46A0-A589-9EA85C7E0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86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0699F-D808-4609-B733-1A9811F2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69BD869-1B3C-4561-8395-B4D2FF756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E11B09-CA87-4844-9AEC-A1928FC4C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0886-AD2C-4420-B0C6-D6BBBB562707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5BFD07-3C73-4160-BC6C-1FA2E522F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5CC65C-5C4A-469D-BA2F-029D4641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0E7-3B79-46A0-A589-9EA85C7E0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651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78F99F-2791-4FD6-BE08-A77973DB2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24BCEA-30A6-41F4-821E-3D0B3E09DB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091F108-DD1C-4258-92ED-063BBA089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088AF9B-FA68-4221-9151-76CA82C1C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0886-AD2C-4420-B0C6-D6BBBB562707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0E7278-CB2A-4313-8C8B-D3B89185C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D385E9F-086E-4368-91DA-E8BC053A7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0E7-3B79-46A0-A589-9EA85C7E0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257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2186E-AC03-46E4-9852-898BAB2A4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AFD28C2-DCE6-445D-A9F6-578367B5CF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67F5075-2065-4C6E-A7DF-43FA7730D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17964F-5367-419D-8ABA-46C5787B0F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FBC9D09-92A3-4A35-AC4A-9EDD9A10E8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3DC92A-2B1B-437A-A07E-205617EE7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0886-AD2C-4420-B0C6-D6BBBB562707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EFB76D-C854-4E91-8193-9C01A8AB7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EBA32C-D5C4-4D6B-B402-F58C49624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0E7-3B79-46A0-A589-9EA85C7E0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3056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21DF2E-9AA0-4ED9-8525-A2E064111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A09ED63-BCDC-4741-B36C-9A912889D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0886-AD2C-4420-B0C6-D6BBBB562707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768A0A9-C4C9-431B-968A-9ECE09696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5DD926B-7B3E-4456-873C-BBA4A4E48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0E7-3B79-46A0-A589-9EA85C7E0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662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9408D-39ED-4C95-8C7E-E2DA2EDFC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806A24-E3BC-4AB6-A80B-D460259F0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E5B469-9F2E-4C96-AD23-F4C423C3F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E535-61B8-44DA-8C13-C8A79CC6740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60FEF86-0A73-48C9-9A4B-0049E6BCF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EC6A03-4880-4EFE-8176-FE6F3CCC6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2700-CAF6-475A-9298-C295F757D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358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6F8D4C-60FA-413F-978F-A819E9E7E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0886-AD2C-4420-B0C6-D6BBBB562707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5E484D-9948-4BF2-AAE8-61B24647B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2E21A13-E849-4963-987F-537BB70D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0E7-3B79-46A0-A589-9EA85C7E0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78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8C37AF-57AA-41E0-9C7F-F0CCFFDD0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4ED043-604C-4415-8091-6AF5F717D1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865CC8D-38E8-4740-BCF5-8C41C06482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445FB9C-037E-4114-978F-3D890A711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0886-AD2C-4420-B0C6-D6BBBB562707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3C3E-5E89-4890-9721-85DA8AF6C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FC7874A-6100-4C9F-AE45-74B86E793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0E7-3B79-46A0-A589-9EA85C7E0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3619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8C5EDC-0436-4D44-AE7A-1BCAB6DC2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C864060-68B0-48BD-A04A-05269452B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1824EB8-5208-4CB1-8100-F64B1F237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1E941D-6900-48C4-A170-1D30724D6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0886-AD2C-4420-B0C6-D6BBBB562707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F1C119-28B7-47B3-8BDA-AC0F9C1FA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575F2F-05BB-4993-946F-2D71D266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0E7-3B79-46A0-A589-9EA85C7E0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89526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FA897-F796-43B5-89AB-4ED31009D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899F9E-F953-4546-A69E-1DAD2AAA9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8431C27-96A8-4EBC-92B4-ABC1CF48F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0886-AD2C-4420-B0C6-D6BBBB562707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ED4094-2E95-4F07-9DEF-51EBF21100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2A841-C2B8-4EBF-AA2E-DAA831226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0E7-3B79-46A0-A589-9EA85C7E0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995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5DE0993-88FB-4121-B3DC-A3F74088F3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523D5E6-9B4D-4ABD-93B9-608D08235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DD5923-108E-4DB3-8640-BE1A89480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10886-AD2C-4420-B0C6-D6BBBB562707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62B621-3723-4078-AE28-9E425568D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32FF6C-1FDD-48D3-BA8D-862123529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A200E7-3B79-46A0-A589-9EA85C7E0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382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Łącznik prosty 8">
            <a:extLst>
              <a:ext uri="{FF2B5EF4-FFF2-40B4-BE49-F238E27FC236}">
                <a16:creationId xmlns:a16="http://schemas.microsoft.com/office/drawing/2014/main" id="{97F29D8F-9D5D-4A82-BCCC-457C583CFE21}"/>
              </a:ext>
            </a:extLst>
          </p:cNvPr>
          <p:cNvCxnSpPr>
            <a:cxnSpLocks/>
          </p:cNvCxnSpPr>
          <p:nvPr userDrawn="1"/>
        </p:nvCxnSpPr>
        <p:spPr>
          <a:xfrm>
            <a:off x="318952" y="549803"/>
            <a:ext cx="8854077" cy="0"/>
          </a:xfrm>
          <a:prstGeom prst="line">
            <a:avLst/>
          </a:prstGeom>
          <a:ln>
            <a:solidFill>
              <a:srgbClr val="03369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10">
            <a:extLst>
              <a:ext uri="{FF2B5EF4-FFF2-40B4-BE49-F238E27FC236}">
                <a16:creationId xmlns:a16="http://schemas.microsoft.com/office/drawing/2014/main" id="{714DB03C-CF2D-4887-A9F0-3F16945BA034}"/>
              </a:ext>
            </a:extLst>
          </p:cNvPr>
          <p:cNvCxnSpPr>
            <a:cxnSpLocks/>
          </p:cNvCxnSpPr>
          <p:nvPr userDrawn="1"/>
        </p:nvCxnSpPr>
        <p:spPr>
          <a:xfrm>
            <a:off x="318952" y="6537218"/>
            <a:ext cx="10930073" cy="0"/>
          </a:xfrm>
          <a:prstGeom prst="line">
            <a:avLst/>
          </a:prstGeom>
          <a:ln>
            <a:solidFill>
              <a:srgbClr val="0138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1">
            <a:extLst>
              <a:ext uri="{FF2B5EF4-FFF2-40B4-BE49-F238E27FC236}">
                <a16:creationId xmlns:a16="http://schemas.microsoft.com/office/drawing/2014/main" id="{8CDBB0D6-35A6-4919-918F-B70EDB8D2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53" y="189501"/>
            <a:ext cx="8840274" cy="298674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9010E08-A91E-437D-8E57-D6B34BC05D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8952" y="813856"/>
            <a:ext cx="11499541" cy="1852342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Font typeface="Wingdings" panose="05000000000000000000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buFont typeface="Wingdings" panose="05000000000000000000" pitchFamily="2" charset="2"/>
              <a:buChar char="§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2681B7B-422B-4A01-8072-FB01FD23EA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815" y="0"/>
            <a:ext cx="2819185" cy="668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20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1ABBEE-32AB-413F-AD51-F6480AAD9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6E95BD-749A-41FA-9B5E-ABD340F06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AC3B6F-2564-4D3E-8EC7-13B545813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E535-61B8-44DA-8C13-C8A79CC6740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5ECB5E-90E2-400C-83D4-E0DC33D94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7EF8E0-4C2D-4B54-97BB-0CE9F4884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2700-CAF6-475A-9298-C295F757D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441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2DAE80-E774-418B-9A67-304C284F8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553765-4F38-42FB-9160-380575FD5A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4CB4EF-8390-4ABE-B905-DF29AC340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84CC12C-9779-4071-9011-6F0311BD8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E535-61B8-44DA-8C13-C8A79CC6740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2A53385-7E5C-4C70-AA49-C9E4EF551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5096ADD-DDBB-4DA8-BEAF-ED2602B3C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2700-CAF6-475A-9298-C295F757D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726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F13DD5-57C0-40E6-87CE-A3B81A8EA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E1BDF37-9A9D-42B6-9679-D8C66CD5E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42CAA2-6AA6-4A6E-BF55-ADAA90BFD4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4D38F85-4156-4FBF-9666-799191D4B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F2B3AA-3FB5-4769-8B73-ABC0507AE0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0D806EE-4D81-448E-B9DD-F20862D87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E535-61B8-44DA-8C13-C8A79CC6740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246C1B-C40C-44AF-9B86-4411794B7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FB61FEC-BBA7-471F-A65F-B4AE6932B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2700-CAF6-475A-9298-C295F757D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747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96F271-CBF0-4D5A-B78A-99905405E6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7383BE-E050-44A1-B279-69FB27586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E535-61B8-44DA-8C13-C8A79CC6740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B521E1-784D-42D5-9FF2-89D39D7F9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B74C07E-C652-48E9-B6A0-C3FD6812F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2700-CAF6-475A-9298-C295F757D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939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D144138-D41D-404F-81B2-BB7739204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E535-61B8-44DA-8C13-C8A79CC6740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1D308E0-5DA9-403D-B6E8-2AAA3455F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080790-E098-40ED-B19F-89423880B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2700-CAF6-475A-9298-C295F757D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13733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0826E-E655-4196-9EE5-3594296BB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18EC4A-08D9-413E-A6CA-AF9AEFB81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F0628DC-DC91-4B53-B3DD-A4CEDB6B2B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D5707C-4354-4357-8459-E7314760A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E535-61B8-44DA-8C13-C8A79CC6740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B5D5764-11E0-466E-8A37-D47C045B5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82BA695-693D-4036-9B7A-0C4CB638B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2700-CAF6-475A-9298-C295F757D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3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3FB2C3-2374-428E-9CE8-FBBF10577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B9F31F-838F-47C2-85B3-0AF434402A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29C5D6-9285-4EA0-A3B0-D02E7E46A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867AF5E-4576-41E8-817F-F4DF5D77A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2DE535-61B8-44DA-8C13-C8A79CC6740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CD64F3-0490-4158-800B-A66D36F65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F56026-C711-43E5-968A-248D455BE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C2700-CAF6-475A-9298-C295F757D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783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0C087-814D-41AE-97EB-DA36EAE5E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282C79-2734-4CDF-9553-7594C3110C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E1FAC-A52A-42C5-87EA-366EC049AA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DE535-61B8-44DA-8C13-C8A79CC6740E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75B69D-6CA8-4240-A018-671C71892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FB80AA-80EC-435F-9852-242F037D09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C2700-CAF6-475A-9298-C295F757D2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009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BC27B-6FE2-4D1F-A8CA-558424C05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DC92A1E-BF2F-4ABD-9B72-E68AA251F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2356DB-8AD2-4F4E-8A5B-0CAE577DAA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10886-AD2C-4420-B0C6-D6BBBB562707}" type="datetimeFigureOut">
              <a:rPr lang="ru-RU" smtClean="0"/>
              <a:t>03.12.2021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96120D-2C0D-44EE-A09B-107E82C573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FC1B83-9F67-4346-A527-F18D7E790E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200E7-3B79-46A0-A589-9EA85C7E06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602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4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33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9C5E4E5-D8F1-42FA-861B-FE343A6A5779}"/>
              </a:ext>
            </a:extLst>
          </p:cNvPr>
          <p:cNvSpPr txBox="1">
            <a:spLocks/>
          </p:cNvSpPr>
          <p:nvPr/>
        </p:nvSpPr>
        <p:spPr>
          <a:xfrm>
            <a:off x="429461" y="1711337"/>
            <a:ext cx="10684151" cy="13451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9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ru-RU" sz="3900" b="1" kern="1200">
                <a:solidFill>
                  <a:srgbClr val="FFFFFF"/>
                </a:solidFill>
                <a:latin typeface="Arial Nova" panose="020B0504020202020204" pitchFamily="34" charset="0"/>
              </a:rPr>
              <a:t>Промо-программа</a:t>
            </a:r>
            <a:r>
              <a:rPr lang="en-US" sz="3900" b="1" kern="1200">
                <a:solidFill>
                  <a:srgbClr val="FFFFFF"/>
                </a:solidFill>
                <a:latin typeface="Arial Nova" panose="020B0504020202020204" pitchFamily="34" charset="0"/>
              </a:rPr>
              <a:t> CERSANIT</a:t>
            </a:r>
          </a:p>
          <a:p>
            <a:pPr algn="ctr" defTabSz="914400">
              <a:spcAft>
                <a:spcPts val="600"/>
              </a:spcAft>
            </a:pPr>
            <a:r>
              <a:rPr lang="en-US" sz="4500" b="1" i="1" kern="1200">
                <a:solidFill>
                  <a:srgbClr val="FFFFFF"/>
                </a:solidFill>
                <a:latin typeface="Arial Nova" panose="020B0504020202020204" pitchFamily="34" charset="0"/>
              </a:rPr>
              <a:t>ВС</a:t>
            </a:r>
            <a:r>
              <a:rPr lang="ru-RU" sz="4500" b="1" i="1">
                <a:solidFill>
                  <a:srgbClr val="FFFFFF"/>
                </a:solidFill>
                <a:latin typeface="Arial Nova" panose="020B0504020202020204" pitchFamily="34" charset="0"/>
              </a:rPr>
              <a:t>ЕОБЩАЯ МЕБЕЛЯ</a:t>
            </a:r>
            <a:endParaRPr lang="en-US" sz="4500" b="1" i="1" kern="1200">
              <a:solidFill>
                <a:srgbClr val="FFFFFF"/>
              </a:solidFill>
              <a:latin typeface="Arial Nova" panose="020B05040202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EC1EE63E-72C7-483F-A815-C3A02E487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8814" y="2733992"/>
            <a:ext cx="7518400" cy="48370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ru-RU" sz="2400">
                <a:ln w="0"/>
                <a:solidFill>
                  <a:schemeClr val="bg1">
                    <a:lumMod val="50000"/>
                  </a:schemeClr>
                </a:solidFill>
                <a:latin typeface="Arial Nova" panose="020B0504020202020204" pitchFamily="34" charset="0"/>
              </a:rPr>
              <a:t>Декабрь 2021 – Февраль 2022</a:t>
            </a:r>
            <a:endParaRPr lang="en-US" sz="2400">
              <a:ln w="0"/>
              <a:solidFill>
                <a:schemeClr val="bg1">
                  <a:lumMod val="5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0CB7521D-FB8F-4B35-999A-620E7C3A368C}"/>
              </a:ext>
            </a:extLst>
          </p:cNvPr>
          <p:cNvSpPr txBox="1">
            <a:spLocks/>
          </p:cNvSpPr>
          <p:nvPr/>
        </p:nvSpPr>
        <p:spPr>
          <a:xfrm>
            <a:off x="5092514" y="1063503"/>
            <a:ext cx="7251000" cy="1987106"/>
          </a:xfrm>
          <a:prstGeom prst="snip2Diag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675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9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ru-RU" sz="5500" b="1" dirty="0">
                <a:ln w="0"/>
                <a:solidFill>
                  <a:srgbClr val="F47921"/>
                </a:solidFill>
                <a:latin typeface="Arial Nova" panose="020B0504020202020204" pitchFamily="34" charset="0"/>
              </a:rPr>
              <a:t>Промо 20% на комплект</a:t>
            </a:r>
          </a:p>
          <a:p>
            <a:pPr algn="ctr">
              <a:lnSpc>
                <a:spcPct val="120000"/>
              </a:lnSpc>
            </a:pPr>
            <a:r>
              <a:rPr lang="ru-RU" sz="5500" b="1" dirty="0">
                <a:ln w="0"/>
                <a:solidFill>
                  <a:srgbClr val="F47921"/>
                </a:solidFill>
                <a:latin typeface="Arial Nova" panose="020B0504020202020204" pitchFamily="34" charset="0"/>
              </a:rPr>
              <a:t>Инсталляция </a:t>
            </a:r>
            <a:r>
              <a:rPr lang="en-US" sz="5500" b="1" dirty="0">
                <a:ln w="0"/>
                <a:solidFill>
                  <a:srgbClr val="F47921"/>
                </a:solidFill>
                <a:latin typeface="Arial Nova" panose="020B0504020202020204" pitchFamily="34" charset="0"/>
              </a:rPr>
              <a:t>AQUA</a:t>
            </a:r>
            <a:r>
              <a:rPr lang="ru-RU" sz="5500" b="1" dirty="0">
                <a:ln w="0"/>
                <a:solidFill>
                  <a:srgbClr val="F47921"/>
                </a:solidFill>
                <a:latin typeface="Arial Nova" panose="020B0504020202020204" pitchFamily="34" charset="0"/>
              </a:rPr>
              <a:t> + кнопка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156099-4ADB-4886-A00E-1761B6068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15" t="22791" r="49265" b="6202"/>
          <a:stretch/>
        </p:blipFill>
        <p:spPr>
          <a:xfrm>
            <a:off x="1" y="-28924"/>
            <a:ext cx="5244028" cy="688535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CBDB99-D51F-4C89-B963-1E22BB5BAE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012" t="30078" r="26396" b="50308"/>
          <a:stretch/>
        </p:blipFill>
        <p:spPr>
          <a:xfrm>
            <a:off x="3111049" y="1569"/>
            <a:ext cx="2132980" cy="9568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67DFA62-D305-4989-85A6-4410B914FD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691" t="37063" r="50689" b="49065"/>
          <a:stretch/>
        </p:blipFill>
        <p:spPr>
          <a:xfrm>
            <a:off x="4792337" y="1469483"/>
            <a:ext cx="451692" cy="134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273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57C18D1-743C-4DEC-AF1E-869059588A97}"/>
              </a:ext>
            </a:extLst>
          </p:cNvPr>
          <p:cNvSpPr txBox="1"/>
          <p:nvPr/>
        </p:nvSpPr>
        <p:spPr>
          <a:xfrm>
            <a:off x="408387" y="975444"/>
            <a:ext cx="11375226" cy="530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  <a:tabLst>
                <a:tab pos="354013" algn="l"/>
              </a:tabLst>
            </a:pPr>
            <a:r>
              <a:rPr lang="ru-RU" sz="1600" b="1" dirty="0">
                <a:solidFill>
                  <a:srgbClr val="1B3E90"/>
                </a:solidFill>
                <a:latin typeface="+mj-lt"/>
              </a:rPr>
              <a:t>Торговая точка закупает у дистрибьютора товар, участвующий в промо, по акционным ценам </a:t>
            </a:r>
            <a:r>
              <a:rPr lang="ru-RU" sz="1600" dirty="0">
                <a:latin typeface="+mj-lt"/>
              </a:rPr>
              <a:t>(см. Расчет) </a:t>
            </a: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>
                <a:latin typeface="+mj-lt"/>
              </a:rPr>
              <a:t>Переоценка в торговой точке должна произойти, даже если она не успела закупить акционную продукцию у дистрибьютора по сниженной цене. Торговая точка не понесёт убытков от этого. Объясняется это тем, что после завершения акции торговая точка будет продавать данную продукцию по стандартной цене, при том, что в ходе акции закупала её со скидкой.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solidFill>
                  <a:srgbClr val="1B3E90"/>
                </a:solidFill>
                <a:latin typeface="+mj-lt"/>
              </a:rPr>
              <a:t>Акционный товар должен быть выделен рекламными материалами, предоставленными Региональными представителями ООО «</a:t>
            </a:r>
            <a:r>
              <a:rPr lang="ru-RU" sz="1600" b="1" dirty="0" err="1">
                <a:solidFill>
                  <a:srgbClr val="1B3E90"/>
                </a:solidFill>
                <a:latin typeface="+mj-lt"/>
              </a:rPr>
              <a:t>Церсанит</a:t>
            </a:r>
            <a:r>
              <a:rPr lang="ru-RU" sz="1600" b="1" dirty="0">
                <a:solidFill>
                  <a:srgbClr val="1B3E90"/>
                </a:solidFill>
                <a:latin typeface="+mj-lt"/>
              </a:rPr>
              <a:t> Трейд».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>
                <a:latin typeface="+mj-lt"/>
              </a:rPr>
              <a:t>Если точка имеет работающий сайт там </a:t>
            </a:r>
            <a:r>
              <a:rPr lang="ru-RU" sz="1600" b="1" dirty="0">
                <a:solidFill>
                  <a:srgbClr val="1B3E90"/>
                </a:solidFill>
                <a:latin typeface="+mj-lt"/>
              </a:rPr>
              <a:t>должен быть размещен </a:t>
            </a:r>
            <a:r>
              <a:rPr lang="ru-RU" sz="1600" b="1" dirty="0" err="1">
                <a:solidFill>
                  <a:srgbClr val="1B3E90"/>
                </a:solidFill>
                <a:latin typeface="+mj-lt"/>
              </a:rPr>
              <a:t>кликабельный</a:t>
            </a:r>
            <a:r>
              <a:rPr lang="ru-RU" sz="1600" b="1" dirty="0">
                <a:solidFill>
                  <a:srgbClr val="1B3E90"/>
                </a:solidFill>
                <a:latin typeface="+mj-lt"/>
              </a:rPr>
              <a:t> баннер</a:t>
            </a:r>
            <a:r>
              <a:rPr lang="ru-RU" sz="1600" dirty="0">
                <a:latin typeface="+mj-lt"/>
              </a:rPr>
              <a:t>, ведущий на акционный ассортимент (для мини ИМ – совпадающий с ассортиментом акции в точке, для интернет-магазинов с длинной полкой – весь ассортимент инсталляций и кнопок, участвующих в акции).  Макет баннера предоставляет региональный представитель ООО "</a:t>
            </a:r>
            <a:r>
              <a:rPr lang="ru-RU" sz="1600" dirty="0" err="1">
                <a:latin typeface="+mj-lt"/>
              </a:rPr>
              <a:t>Церсанит</a:t>
            </a:r>
            <a:r>
              <a:rPr lang="ru-RU" sz="1600" dirty="0">
                <a:latin typeface="+mj-lt"/>
              </a:rPr>
              <a:t> Трейд».</a:t>
            </a:r>
            <a:endParaRPr lang="en-US" sz="1600" dirty="0">
              <a:latin typeface="+mj-lt"/>
            </a:endParaRPr>
          </a:p>
          <a:p>
            <a:pPr marL="342900" lvl="0" indent="-342900" algn="just"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>
                <a:latin typeface="+mj-lt"/>
              </a:rPr>
              <a:t>На сайте товары, участвующие в акции, должны быть </a:t>
            </a:r>
            <a:r>
              <a:rPr lang="ru-RU" sz="1600" b="1" dirty="0">
                <a:solidFill>
                  <a:srgbClr val="1B3E90"/>
                </a:solidFill>
                <a:latin typeface="+mj-lt"/>
              </a:rPr>
              <a:t>выделены значком «Акция», «Скидка», </a:t>
            </a:r>
            <a:r>
              <a:rPr lang="ru-RU" sz="1600" dirty="0">
                <a:latin typeface="+mj-lt"/>
              </a:rPr>
              <a:t>либо указанием старой перечеркнутой цены или % скидки (в зависимости от возможностей сайта).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>
                <a:latin typeface="+mj-lt"/>
              </a:rPr>
              <a:t>В случае, если торговой точкой не будут соблюдаться правила акционной выкладки, установленные ООО «</a:t>
            </a:r>
            <a:r>
              <a:rPr lang="ru-RU" sz="1600" dirty="0" err="1">
                <a:latin typeface="+mj-lt"/>
              </a:rPr>
              <a:t>Церсанит</a:t>
            </a:r>
            <a:r>
              <a:rPr lang="ru-RU" sz="1600" dirty="0">
                <a:latin typeface="+mj-lt"/>
              </a:rPr>
              <a:t> Трейд» на время проведения акции для ее участников, ООО "</a:t>
            </a:r>
            <a:r>
              <a:rPr lang="ru-RU" sz="1600" dirty="0" err="1">
                <a:latin typeface="+mj-lt"/>
              </a:rPr>
              <a:t>Церсанит</a:t>
            </a:r>
            <a:r>
              <a:rPr lang="ru-RU" sz="1600" dirty="0">
                <a:latin typeface="+mj-lt"/>
              </a:rPr>
              <a:t> Трейд"  оставляет за собой право не согласовать участие данной торговой точки в следующих аналогичных акциях. 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dirty="0">
                <a:latin typeface="+mj-lt"/>
              </a:rPr>
              <a:t>Контроль информирования торговых точек и интернет-магазинов, </a:t>
            </a:r>
            <a:r>
              <a:rPr lang="ru-RU" sz="1600" b="1" dirty="0">
                <a:solidFill>
                  <a:srgbClr val="1B3E90"/>
                </a:solidFill>
                <a:latin typeface="+mj-lt"/>
              </a:rPr>
              <a:t>подключения торговых точек к акции в </a:t>
            </a:r>
            <a:r>
              <a:rPr lang="en-US" sz="1600" b="1" dirty="0" err="1">
                <a:solidFill>
                  <a:srgbClr val="1B3E90"/>
                </a:solidFill>
                <a:latin typeface="+mj-lt"/>
              </a:rPr>
              <a:t>SalesForce</a:t>
            </a:r>
            <a:r>
              <a:rPr lang="ru-RU" sz="1600" b="1" dirty="0">
                <a:solidFill>
                  <a:srgbClr val="1B3E90"/>
                </a:solidFill>
                <a:latin typeface="+mj-lt"/>
              </a:rPr>
              <a:t> «Аква + кнопка = -20% (01.12.21-28.02.22)»</a:t>
            </a:r>
            <a:r>
              <a:rPr lang="ru-RU" sz="1600" dirty="0">
                <a:latin typeface="+mj-lt"/>
              </a:rPr>
              <a:t>, размещение </a:t>
            </a:r>
            <a:r>
              <a:rPr lang="en-US" sz="1600" dirty="0">
                <a:latin typeface="+mj-lt"/>
              </a:rPr>
              <a:t>POSM</a:t>
            </a:r>
            <a:r>
              <a:rPr lang="ru-RU" sz="1600" dirty="0">
                <a:latin typeface="+mj-lt"/>
              </a:rPr>
              <a:t> и предоставления итогового фотоотчёта возлагается на региональных представителей ООО "</a:t>
            </a:r>
            <a:r>
              <a:rPr lang="ru-RU" sz="1600" dirty="0" err="1">
                <a:latin typeface="+mj-lt"/>
              </a:rPr>
              <a:t>Церсанит</a:t>
            </a:r>
            <a:r>
              <a:rPr lang="ru-RU" sz="1600" dirty="0">
                <a:latin typeface="+mj-lt"/>
              </a:rPr>
              <a:t> Трейд".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1600" b="1" dirty="0">
                <a:solidFill>
                  <a:srgbClr val="1B3E90"/>
                </a:solidFill>
                <a:latin typeface="+mj-lt"/>
              </a:rPr>
              <a:t>Для торговой точки, участвующей в акции, рекомендуется обеспечить полную ассортиментную матрицу по кнопкам.</a:t>
            </a: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030145C7-C16F-44E2-A6C3-C8C343B92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24" y="192648"/>
            <a:ext cx="7641426" cy="235978"/>
          </a:xfrm>
        </p:spPr>
        <p:txBody>
          <a:bodyPr vert="horz" lIns="68577" tIns="34289" rIns="68577" bIns="34289" rtlCol="0" anchor="ctr">
            <a:noAutofit/>
          </a:bodyPr>
          <a:lstStyle/>
          <a:p>
            <a:r>
              <a:rPr lang="ru-RU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УСЛОВИЯ УЧАСТИЯ В АКЦИИ </a:t>
            </a:r>
            <a:r>
              <a:rPr lang="ru-RU" sz="2025" dirty="0">
                <a:solidFill>
                  <a:srgbClr val="F47921"/>
                </a:solidFill>
                <a:latin typeface="Arial Nova" panose="020B0504020202020204" pitchFamily="34" charset="0"/>
              </a:rPr>
              <a:t>ДЛЯ ТОРГОВОЙ ТОЧКИ</a:t>
            </a:r>
            <a:endParaRPr lang="en-US" sz="2025" dirty="0">
              <a:solidFill>
                <a:srgbClr val="F4792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3978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Заголовок 3">
            <a:extLst>
              <a:ext uri="{FF2B5EF4-FFF2-40B4-BE49-F238E27FC236}">
                <a16:creationId xmlns:a16="http://schemas.microsoft.com/office/drawing/2014/main" id="{0C132B39-6DF4-4B25-B838-63299C5A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24" y="192647"/>
            <a:ext cx="6304044" cy="311157"/>
          </a:xfrm>
        </p:spPr>
        <p:txBody>
          <a:bodyPr vert="horz" lIns="68577" tIns="34289" rIns="68577" bIns="34289" rtlCol="0" anchor="ctr">
            <a:noAutofit/>
          </a:bodyPr>
          <a:lstStyle/>
          <a:p>
            <a:r>
              <a:rPr lang="ru-RU" sz="2025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ПРИМЕР РАСЧЕТА ПРОМО. ЗОНА 1</a:t>
            </a:r>
            <a:endParaRPr lang="en-US" sz="2025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C092002-F8C1-4712-84C5-6D2A1A176C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3"/>
          <a:stretch/>
        </p:blipFill>
        <p:spPr>
          <a:xfrm>
            <a:off x="2030930" y="693018"/>
            <a:ext cx="7770118" cy="576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880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Заголовок 3">
            <a:extLst>
              <a:ext uri="{FF2B5EF4-FFF2-40B4-BE49-F238E27FC236}">
                <a16:creationId xmlns:a16="http://schemas.microsoft.com/office/drawing/2014/main" id="{0C132B39-6DF4-4B25-B838-63299C5A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24" y="192647"/>
            <a:ext cx="6304044" cy="311157"/>
          </a:xfrm>
        </p:spPr>
        <p:txBody>
          <a:bodyPr vert="horz" lIns="68577" tIns="34289" rIns="68577" bIns="34289" rtlCol="0" anchor="ctr">
            <a:noAutofit/>
          </a:bodyPr>
          <a:lstStyle/>
          <a:p>
            <a:r>
              <a:rPr lang="ru-RU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АКЦИОННЫЕ КОМПЛЕКТЫ. ЗОНА 1</a:t>
            </a:r>
            <a:endParaRPr lang="en-US" sz="2025" dirty="0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59C021-7DF0-4284-8C65-0696CD7C98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905" y="854151"/>
            <a:ext cx="9532189" cy="224286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95DA35-3B64-447A-905E-B3FDDD145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9904" y="3492996"/>
            <a:ext cx="9532189" cy="22514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007636-77EC-4C24-B8F6-FCCF733868A6}"/>
              </a:ext>
            </a:extLst>
          </p:cNvPr>
          <p:cNvSpPr txBox="1"/>
          <p:nvPr/>
        </p:nvSpPr>
        <p:spPr>
          <a:xfrm>
            <a:off x="1329904" y="6002640"/>
            <a:ext cx="1804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</a:rPr>
              <a:t>*Акционные цены с НДС</a:t>
            </a:r>
          </a:p>
        </p:txBody>
      </p:sp>
    </p:spTree>
    <p:extLst>
      <p:ext uri="{BB962C8B-B14F-4D97-AF65-F5344CB8AC3E}">
        <p14:creationId xmlns:p14="http://schemas.microsoft.com/office/powerpoint/2010/main" val="2278858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Заголовок 3">
            <a:extLst>
              <a:ext uri="{FF2B5EF4-FFF2-40B4-BE49-F238E27FC236}">
                <a16:creationId xmlns:a16="http://schemas.microsoft.com/office/drawing/2014/main" id="{0C132B39-6DF4-4B25-B838-63299C5A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24" y="192647"/>
            <a:ext cx="6304044" cy="311157"/>
          </a:xfrm>
        </p:spPr>
        <p:txBody>
          <a:bodyPr vert="horz" lIns="68577" tIns="34289" rIns="68577" bIns="34289" rtlCol="0" anchor="ctr">
            <a:noAutofit/>
          </a:bodyPr>
          <a:lstStyle/>
          <a:p>
            <a:r>
              <a:rPr lang="ru-RU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АКЦИОННЫЕ КОМПЛЕКТЫ. ЗОНА 1</a:t>
            </a:r>
            <a:endParaRPr lang="en-US" sz="2025" dirty="0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07636-77EC-4C24-B8F6-FCCF733868A6}"/>
              </a:ext>
            </a:extLst>
          </p:cNvPr>
          <p:cNvSpPr txBox="1"/>
          <p:nvPr/>
        </p:nvSpPr>
        <p:spPr>
          <a:xfrm>
            <a:off x="340523" y="6075449"/>
            <a:ext cx="1804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</a:rPr>
              <a:t>*Акционные цены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E1FAD9-D288-42CD-808F-D2E38A6E3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24" y="934785"/>
            <a:ext cx="11499011" cy="21393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E19F4A-F973-40B7-B388-A29E1270D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23" y="3505117"/>
            <a:ext cx="11499011" cy="21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59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Заголовок 3">
            <a:extLst>
              <a:ext uri="{FF2B5EF4-FFF2-40B4-BE49-F238E27FC236}">
                <a16:creationId xmlns:a16="http://schemas.microsoft.com/office/drawing/2014/main" id="{0C132B39-6DF4-4B25-B838-63299C5A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24" y="192647"/>
            <a:ext cx="6304044" cy="311157"/>
          </a:xfrm>
        </p:spPr>
        <p:txBody>
          <a:bodyPr vert="horz" lIns="68577" tIns="34289" rIns="68577" bIns="34289" rtlCol="0" anchor="ctr">
            <a:noAutofit/>
          </a:bodyPr>
          <a:lstStyle/>
          <a:p>
            <a:r>
              <a:rPr lang="ru-RU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АКЦИОННЫЕ КОМПЛЕКТЫ. ЗОНА 1</a:t>
            </a:r>
            <a:endParaRPr lang="en-US" sz="2025" dirty="0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07636-77EC-4C24-B8F6-FCCF733868A6}"/>
              </a:ext>
            </a:extLst>
          </p:cNvPr>
          <p:cNvSpPr txBox="1"/>
          <p:nvPr/>
        </p:nvSpPr>
        <p:spPr>
          <a:xfrm>
            <a:off x="340523" y="6075449"/>
            <a:ext cx="1804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</a:rPr>
              <a:t>*Акционные цены с НДС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AC013EF-1506-4F2D-A57D-BA1BB0DF6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94" y="982911"/>
            <a:ext cx="11499011" cy="213935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6347E8-838A-4243-B0A1-6A1DB095F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23" y="3529180"/>
            <a:ext cx="11499011" cy="21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97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Заголовок 3">
            <a:extLst>
              <a:ext uri="{FF2B5EF4-FFF2-40B4-BE49-F238E27FC236}">
                <a16:creationId xmlns:a16="http://schemas.microsoft.com/office/drawing/2014/main" id="{0C132B39-6DF4-4B25-B838-63299C5A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24" y="192647"/>
            <a:ext cx="6304044" cy="311157"/>
          </a:xfrm>
        </p:spPr>
        <p:txBody>
          <a:bodyPr vert="horz" lIns="68577" tIns="34289" rIns="68577" bIns="34289" rtlCol="0" anchor="ctr">
            <a:noAutofit/>
          </a:bodyPr>
          <a:lstStyle/>
          <a:p>
            <a:r>
              <a:rPr lang="ru-RU" sz="2025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АКЦИОННЫЕ КОМПЛЕКТЫ. </a:t>
            </a:r>
            <a:r>
              <a:rPr lang="ru-RU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ЗОНА 1</a:t>
            </a:r>
            <a:endParaRPr lang="en-US" sz="2025" dirty="0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007636-77EC-4C24-B8F6-FCCF733868A6}"/>
              </a:ext>
            </a:extLst>
          </p:cNvPr>
          <p:cNvSpPr txBox="1"/>
          <p:nvPr/>
        </p:nvSpPr>
        <p:spPr>
          <a:xfrm>
            <a:off x="340523" y="6075449"/>
            <a:ext cx="18047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solidFill>
                  <a:srgbClr val="FF0000"/>
                </a:solidFill>
              </a:rPr>
              <a:t>*Акционные цены с НДС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61AC6FC-B162-419B-B84A-656FD4C123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494" y="963660"/>
            <a:ext cx="11499011" cy="213935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74C493-38B2-4311-84D2-C77E7EAF0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523" y="3476242"/>
            <a:ext cx="9601200" cy="230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9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34A30-BC1D-477F-8E81-E3C12DDB89B6}"/>
              </a:ext>
            </a:extLst>
          </p:cNvPr>
          <p:cNvSpPr txBox="1">
            <a:spLocks/>
          </p:cNvSpPr>
          <p:nvPr/>
        </p:nvSpPr>
        <p:spPr>
          <a:xfrm>
            <a:off x="214753" y="256990"/>
            <a:ext cx="9502146" cy="300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ОФОРМЛЕНИЕ АКЦИИ В ТТ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637D74-B038-4533-882A-9FDFF305C351}"/>
              </a:ext>
            </a:extLst>
          </p:cNvPr>
          <p:cNvSpPr txBox="1"/>
          <p:nvPr/>
        </p:nvSpPr>
        <p:spPr>
          <a:xfrm>
            <a:off x="214753" y="6022128"/>
            <a:ext cx="11831935" cy="57888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1B3E90"/>
                </a:solidFill>
                <a:latin typeface="Arial Nova" panose="020B0504020202020204" pitchFamily="34" charset="0"/>
              </a:rPr>
              <a:t>ДЛЯ ТОРГОВОЙ ТОЧКИ, УЧАСТВУЮЩЕЙ В АКЦИИ, </a:t>
            </a:r>
            <a:r>
              <a:rPr lang="ru-RU" sz="1400" b="1" dirty="0">
                <a:solidFill>
                  <a:srgbClr val="F47921"/>
                </a:solidFill>
                <a:latin typeface="Arial Nova" panose="020B0504020202020204" pitchFamily="34" charset="0"/>
              </a:rPr>
              <a:t>РЕКОМЕНДУЕТСЯ</a:t>
            </a:r>
            <a:r>
              <a:rPr lang="ru-RU" sz="1400" b="1" dirty="0">
                <a:solidFill>
                  <a:srgbClr val="1B3E90"/>
                </a:solidFill>
                <a:latin typeface="Arial Nova" panose="020B0504020202020204" pitchFamily="34" charset="0"/>
              </a:rPr>
              <a:t> ОБЕСПЕЧИТЬ ПОЛНУЮ АССОРТИМЕНТНУЮ МАТРИЦУ ПО КНОПКАМ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92FA41-7B75-4FEC-BC6A-E8ACA2451B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688" y="665846"/>
            <a:ext cx="2398828" cy="51247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433AE7-F74F-4B80-8B22-64850F90A6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0" t="23101" r="1105" b="20465"/>
          <a:stretch/>
        </p:blipFill>
        <p:spPr>
          <a:xfrm>
            <a:off x="1398429" y="665846"/>
            <a:ext cx="2001143" cy="64633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37F5B20-FA8D-4DCC-A553-76F797EDE0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3721" y="1234678"/>
            <a:ext cx="2265392" cy="45001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7FEC0D-93A6-4685-8479-8326B7D2C0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10" t="23101" r="1105" b="20465"/>
          <a:stretch/>
        </p:blipFill>
        <p:spPr>
          <a:xfrm>
            <a:off x="6875845" y="721610"/>
            <a:ext cx="2001143" cy="646332"/>
          </a:xfrm>
          <a:prstGeom prst="rect">
            <a:avLst/>
          </a:prstGeom>
        </p:spPr>
      </p:pic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8F9CDB67-3577-499F-896B-2D11B0EA240E}"/>
              </a:ext>
            </a:extLst>
          </p:cNvPr>
          <p:cNvCxnSpPr>
            <a:cxnSpLocks/>
          </p:cNvCxnSpPr>
          <p:nvPr/>
        </p:nvCxnSpPr>
        <p:spPr>
          <a:xfrm flipV="1">
            <a:off x="2764465" y="988830"/>
            <a:ext cx="2126512" cy="78556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D4E08E1-9328-4F11-8D23-3CE580EDA179}"/>
              </a:ext>
            </a:extLst>
          </p:cNvPr>
          <p:cNvSpPr txBox="1"/>
          <p:nvPr/>
        </p:nvSpPr>
        <p:spPr>
          <a:xfrm>
            <a:off x="4054383" y="1428655"/>
            <a:ext cx="256352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B3E90"/>
                </a:solidFill>
                <a:latin typeface="+mj-lt"/>
              </a:rPr>
              <a:t>Ссылка на сайт </a:t>
            </a:r>
            <a:r>
              <a:rPr lang="en-US" sz="1400" dirty="0" err="1">
                <a:solidFill>
                  <a:srgbClr val="1B3E90"/>
                </a:solidFill>
                <a:latin typeface="+mj-lt"/>
              </a:rPr>
              <a:t>Cersanit</a:t>
            </a:r>
            <a:r>
              <a:rPr lang="ru-RU" sz="1400" dirty="0">
                <a:solidFill>
                  <a:srgbClr val="1B3E90"/>
                </a:solidFill>
                <a:latin typeface="+mj-lt"/>
              </a:rPr>
              <a:t> на список соответствующих Аква 40 кнопок</a:t>
            </a:r>
            <a:endParaRPr lang="ru-RU" sz="14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103197-9F91-403B-9E20-330980291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801" y="751989"/>
            <a:ext cx="723014" cy="72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F2EE44-CE43-4D5A-8F6C-3D317D4A9C8B}"/>
              </a:ext>
            </a:extLst>
          </p:cNvPr>
          <p:cNvSpPr txBox="1"/>
          <p:nvPr/>
        </p:nvSpPr>
        <p:spPr>
          <a:xfrm>
            <a:off x="9379029" y="1428655"/>
            <a:ext cx="259079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400" dirty="0">
                <a:solidFill>
                  <a:srgbClr val="1B3E90"/>
                </a:solidFill>
                <a:latin typeface="+mj-lt"/>
              </a:rPr>
              <a:t>Ссылка на сайт </a:t>
            </a:r>
            <a:r>
              <a:rPr lang="en-US" sz="1400" dirty="0" err="1">
                <a:solidFill>
                  <a:srgbClr val="1B3E90"/>
                </a:solidFill>
                <a:latin typeface="+mj-lt"/>
              </a:rPr>
              <a:t>Cersanit</a:t>
            </a:r>
            <a:r>
              <a:rPr lang="ru-RU" sz="1400" dirty="0">
                <a:solidFill>
                  <a:srgbClr val="1B3E90"/>
                </a:solidFill>
                <a:latin typeface="+mj-lt"/>
              </a:rPr>
              <a:t> на список соответствующих Аква 50 кнопок</a:t>
            </a:r>
            <a:endParaRPr lang="ru-RU" sz="1400" dirty="0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3D35DF8-91DB-4047-B8BD-6F5F929AC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648" y="751989"/>
            <a:ext cx="738664" cy="73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BD81B87D-BCB5-4642-AD4E-F0C84479324A}"/>
              </a:ext>
            </a:extLst>
          </p:cNvPr>
          <p:cNvCxnSpPr>
            <a:cxnSpLocks/>
            <a:endCxn id="3076" idx="1"/>
          </p:cNvCxnSpPr>
          <p:nvPr/>
        </p:nvCxnSpPr>
        <p:spPr>
          <a:xfrm flipV="1">
            <a:off x="8237138" y="1121321"/>
            <a:ext cx="2048510" cy="87608"/>
          </a:xfrm>
          <a:prstGeom prst="straightConnector1">
            <a:avLst/>
          </a:prstGeom>
          <a:ln w="28575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08979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925C9BE-F6DC-4603-979C-07A04806FE3F}"/>
              </a:ext>
            </a:extLst>
          </p:cNvPr>
          <p:cNvSpPr txBox="1">
            <a:spLocks/>
          </p:cNvSpPr>
          <p:nvPr/>
        </p:nvSpPr>
        <p:spPr>
          <a:xfrm>
            <a:off x="351079" y="207554"/>
            <a:ext cx="7777777" cy="115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r" defTabSz="91412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399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400">
              <a:lnSpc>
                <a:spcPct val="120000"/>
              </a:lnSpc>
              <a:spcAft>
                <a:spcPts val="600"/>
              </a:spcAft>
            </a:pPr>
            <a:endParaRPr lang="en-US" sz="112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l" defTabSz="914400">
              <a:spcAft>
                <a:spcPts val="600"/>
              </a:spcAft>
            </a:pPr>
            <a:r>
              <a:rPr lang="en-US" sz="1300" b="1" kern="1200">
                <a:solidFill>
                  <a:srgbClr val="FFFFFF"/>
                </a:solidFill>
                <a:highlight>
                  <a:srgbClr val="00FF00"/>
                </a:highlight>
                <a:latin typeface="+mj-lt"/>
                <a:ea typeface="+mj-ea"/>
                <a:cs typeface="+mj-cs"/>
              </a:rPr>
              <a:t> </a:t>
            </a:r>
          </a:p>
          <a:p>
            <a:pPr algn="l" defTabSz="914400">
              <a:spcAft>
                <a:spcPts val="600"/>
              </a:spcAft>
            </a:pPr>
            <a:endParaRPr lang="en-US" sz="13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33335CD-01A6-4A07-9750-6FB2EDFB43A4}"/>
              </a:ext>
            </a:extLst>
          </p:cNvPr>
          <p:cNvSpPr txBox="1"/>
          <p:nvPr/>
        </p:nvSpPr>
        <p:spPr>
          <a:xfrm>
            <a:off x="175539" y="212659"/>
            <a:ext cx="11840921" cy="372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ru-RU" sz="2025" dirty="0">
                <a:solidFill>
                  <a:srgbClr val="F47921"/>
                </a:solidFill>
                <a:latin typeface="Arial Nova" panose="020B0504020202020204" pitchFamily="34" charset="0"/>
                <a:ea typeface="+mj-ea"/>
                <a:cs typeface="+mj-cs"/>
              </a:rPr>
              <a:t>ТРЕЙД-МАРКЕТИНГОВАЯ </a:t>
            </a:r>
            <a:r>
              <a:rPr lang="ru-RU" sz="2025">
                <a:solidFill>
                  <a:srgbClr val="F47921"/>
                </a:solidFill>
                <a:latin typeface="Arial Nova" panose="020B0504020202020204" pitchFamily="34" charset="0"/>
                <a:ea typeface="+mj-ea"/>
                <a:cs typeface="+mj-cs"/>
              </a:rPr>
              <a:t>ПОДДЕРЖКА </a:t>
            </a:r>
            <a:r>
              <a:rPr lang="en-US" sz="2025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AQUA </a:t>
            </a:r>
            <a:r>
              <a:rPr lang="en-US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SMART 40M</a:t>
            </a:r>
            <a:r>
              <a:rPr lang="ru-RU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 И </a:t>
            </a:r>
            <a:r>
              <a:rPr lang="en-US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AQUA PRIME</a:t>
            </a:r>
            <a:r>
              <a:rPr lang="ru-RU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 </a:t>
            </a:r>
            <a:r>
              <a:rPr lang="en-US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P50Z</a:t>
            </a:r>
            <a:endParaRPr lang="ru-RU" sz="2025" dirty="0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E024B6-98CE-4FF0-9912-A68C8E3084E6}"/>
              </a:ext>
            </a:extLst>
          </p:cNvPr>
          <p:cNvSpPr txBox="1"/>
          <p:nvPr/>
        </p:nvSpPr>
        <p:spPr>
          <a:xfrm>
            <a:off x="1594870" y="1263233"/>
            <a:ext cx="3052351" cy="37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 Nova" panose="020B0504020202020204" pitchFamily="34" charset="0"/>
              </a:rPr>
              <a:t>Стенды для Инсталляций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08D921C-0B90-4703-A90A-CC556A2CA831}"/>
              </a:ext>
            </a:extLst>
          </p:cNvPr>
          <p:cNvSpPr txBox="1"/>
          <p:nvPr/>
        </p:nvSpPr>
        <p:spPr>
          <a:xfrm>
            <a:off x="275063" y="6581001"/>
            <a:ext cx="4372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>
                <a:latin typeface="Arial Nova" panose="020B0504020202020204" pitchFamily="34" charset="0"/>
              </a:rPr>
              <a:t>*Средний срок доставки после оформления заказа – 1 </a:t>
            </a:r>
            <a:r>
              <a:rPr lang="ru-RU" sz="1200" dirty="0" err="1">
                <a:latin typeface="Arial Nova" panose="020B0504020202020204" pitchFamily="34" charset="0"/>
              </a:rPr>
              <a:t>мес</a:t>
            </a:r>
            <a:endParaRPr lang="ru-RU" sz="1200" dirty="0">
              <a:latin typeface="Arial Nova" panose="020B0504020202020204" pitchFamily="34" charset="0"/>
            </a:endParaRP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43EBBE0A-C664-4903-935F-6949ACD1C446}"/>
              </a:ext>
            </a:extLst>
          </p:cNvPr>
          <p:cNvCxnSpPr/>
          <p:nvPr/>
        </p:nvCxnSpPr>
        <p:spPr>
          <a:xfrm>
            <a:off x="0" y="580348"/>
            <a:ext cx="12192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FB54405B-6BC6-4837-9ED5-A4F3DC793850}"/>
              </a:ext>
            </a:extLst>
          </p:cNvPr>
          <p:cNvGrpSpPr/>
          <p:nvPr/>
        </p:nvGrpSpPr>
        <p:grpSpPr>
          <a:xfrm>
            <a:off x="351080" y="1831407"/>
            <a:ext cx="10802474" cy="3975281"/>
            <a:chOff x="16214" y="1769938"/>
            <a:chExt cx="11291777" cy="4155344"/>
          </a:xfrm>
        </p:grpSpPr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58F903F0-94CE-4E55-96DE-522302D7F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214" y="1769938"/>
              <a:ext cx="11291777" cy="4155344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046E6E97-8D11-4D7A-8FC4-68C467CC2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38411" y="2122973"/>
              <a:ext cx="1071955" cy="2556201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3EB56E7-BE77-4BA9-8841-927574B7D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88597" y="2122973"/>
              <a:ext cx="1516557" cy="1729626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8534647-0C30-4DB3-A861-FCA592BDE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88597" y="4100146"/>
              <a:ext cx="1958630" cy="1347338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9148B2A-5EE0-4E4E-817F-9D8F7FC36E56}"/>
              </a:ext>
            </a:extLst>
          </p:cNvPr>
          <p:cNvSpPr txBox="1"/>
          <p:nvPr/>
        </p:nvSpPr>
        <p:spPr>
          <a:xfrm>
            <a:off x="7184190" y="1255243"/>
            <a:ext cx="3052351" cy="37457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latin typeface="Arial Nova" panose="020B0504020202020204" pitchFamily="34" charset="0"/>
              </a:rPr>
              <a:t>Стенды для Кнопок *</a:t>
            </a:r>
          </a:p>
        </p:txBody>
      </p:sp>
    </p:spTree>
    <p:extLst>
      <p:ext uri="{BB962C8B-B14F-4D97-AF65-F5344CB8AC3E}">
        <p14:creationId xmlns:p14="http://schemas.microsoft.com/office/powerpoint/2010/main" val="2413159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C756193-0BDC-4A90-809D-48CF1147A53C}"/>
              </a:ext>
            </a:extLst>
          </p:cNvPr>
          <p:cNvSpPr txBox="1"/>
          <p:nvPr/>
        </p:nvSpPr>
        <p:spPr>
          <a:xfrm>
            <a:off x="340524" y="596336"/>
            <a:ext cx="11372522" cy="5893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>
                <a:tab pos="457200" algn="l"/>
              </a:tabLst>
              <a:defRPr/>
            </a:pP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32313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/>
              <a:tabLst>
                <a:tab pos="457200" algn="l"/>
              </a:tabLst>
              <a:defRPr/>
            </a:pPr>
            <a:r>
              <a:rPr lang="ru-RU" sz="1400" dirty="0">
                <a:latin typeface="+mj-lt"/>
              </a:rPr>
              <a:t>Интернет-магазины участвуют в акции при следующих условиях</a:t>
            </a:r>
            <a:r>
              <a:rPr lang="en-US" sz="1400" dirty="0">
                <a:latin typeface="+mj-lt"/>
              </a:rPr>
              <a:t>:</a:t>
            </a:r>
            <a:endParaRPr lang="ru-RU" sz="1400" dirty="0">
              <a:latin typeface="+mj-lt"/>
            </a:endParaRPr>
          </a:p>
          <a:p>
            <a:pPr marL="539750" marR="0" lvl="0" indent="-18256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ru-RU" sz="1400" dirty="0">
                <a:latin typeface="+mj-lt"/>
              </a:rPr>
              <a:t>если продажи в интернет-канале у клиента занимают более 50% (и это отражено в карточке интернет-магазина в </a:t>
            </a:r>
            <a:r>
              <a:rPr lang="en-US" sz="1400" dirty="0">
                <a:latin typeface="+mj-lt"/>
              </a:rPr>
              <a:t>CRM</a:t>
            </a:r>
            <a:r>
              <a:rPr lang="ru-RU" sz="1400" dirty="0">
                <a:latin typeface="+mj-lt"/>
              </a:rPr>
              <a:t> </a:t>
            </a:r>
            <a:r>
              <a:rPr lang="en-US" sz="1400" dirty="0">
                <a:latin typeface="+mj-lt"/>
              </a:rPr>
              <a:t>SF</a:t>
            </a:r>
            <a:r>
              <a:rPr lang="ru-RU" sz="1400" dirty="0">
                <a:latin typeface="+mj-lt"/>
              </a:rPr>
              <a:t> в пункте: Доля ТТ в </a:t>
            </a:r>
            <a:r>
              <a:rPr lang="en-US" sz="1400" dirty="0">
                <a:latin typeface="+mj-lt"/>
              </a:rPr>
              <a:t>sellout </a:t>
            </a:r>
            <a:r>
              <a:rPr lang="en-US" sz="1400" dirty="0" err="1">
                <a:latin typeface="+mj-lt"/>
              </a:rPr>
              <a:t>Cislink</a:t>
            </a:r>
            <a:r>
              <a:rPr lang="en-US" sz="1400" dirty="0">
                <a:latin typeface="+mj-lt"/>
              </a:rPr>
              <a:t> 3D, %</a:t>
            </a:r>
            <a:r>
              <a:rPr lang="ru-RU" sz="1400" dirty="0">
                <a:latin typeface="+mj-lt"/>
              </a:rPr>
              <a:t>)</a:t>
            </a:r>
          </a:p>
          <a:p>
            <a:pPr marL="539750" marR="0" lvl="0" indent="-18256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>
                <a:tab pos="457200" algn="l"/>
              </a:tabLst>
              <a:defRPr/>
            </a:pPr>
            <a:r>
              <a:rPr lang="ru-RU" sz="1400" dirty="0">
                <a:latin typeface="+mj-lt"/>
              </a:rPr>
              <a:t>интернет-магазин являются Профи.</a:t>
            </a:r>
          </a:p>
          <a:p>
            <a:pPr marL="354013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57200" algn="l"/>
              </a:tabLst>
              <a:defRPr/>
            </a:pPr>
            <a:r>
              <a:rPr lang="ru-RU" sz="1400" dirty="0">
                <a:latin typeface="+mj-lt"/>
              </a:rPr>
              <a:t>В противном случае точка, у которой есть интернет-магазин, участвует на условиях для торговой точке, описанных в предыдущем слайде. Фотоотчет по данному интернет-магазину будет принят только при условии, что принят фотоотчет по розничному магазину.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 startAt="2"/>
              <a:tabLst>
                <a:tab pos="457200" algn="l"/>
              </a:tabLst>
              <a:defRPr/>
            </a:pPr>
            <a:r>
              <a:rPr lang="ru-RU" sz="1400" dirty="0">
                <a:latin typeface="+mj-lt"/>
              </a:rPr>
              <a:t>Для сайтов интернет-магазинов рекомендуется </a:t>
            </a:r>
            <a:r>
              <a:rPr lang="ru-RU" sz="1400" b="1" dirty="0">
                <a:solidFill>
                  <a:srgbClr val="1B3E90"/>
                </a:solidFill>
                <a:latin typeface="+mj-lt"/>
              </a:rPr>
              <a:t>представленность всего ассортимента инсталляций и кнопок, участвующих в акции</a:t>
            </a:r>
            <a:r>
              <a:rPr lang="ru-RU" sz="1400" dirty="0">
                <a:latin typeface="+mj-lt"/>
              </a:rPr>
              <a:t>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 startAt="2"/>
              <a:tabLst>
                <a:tab pos="457200" algn="l"/>
              </a:tabLst>
              <a:defRPr/>
            </a:pPr>
            <a:r>
              <a:rPr lang="ru-RU" sz="1400" b="1" dirty="0">
                <a:solidFill>
                  <a:srgbClr val="1B3E90"/>
                </a:solidFill>
                <a:latin typeface="+mj-lt"/>
              </a:rPr>
              <a:t>Интернет-магазин закупает у дистрибьютора товар, участвующий в промо, по акционным ценам </a:t>
            </a:r>
            <a:r>
              <a:rPr lang="ru-RU" sz="1400" dirty="0">
                <a:latin typeface="+mj-lt"/>
              </a:rPr>
              <a:t>(см. Расчет).</a:t>
            </a:r>
            <a:endParaRPr lang="en-US" sz="1400" dirty="0">
              <a:latin typeface="+mj-lt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 startAt="2"/>
              <a:tabLst>
                <a:tab pos="457200" algn="l"/>
              </a:tabLst>
              <a:defRPr/>
            </a:pPr>
            <a:r>
              <a:rPr lang="ru-RU" sz="1400" dirty="0">
                <a:latin typeface="+mj-lt"/>
              </a:rPr>
              <a:t>Переоценка в интернет-магазине должна произойти даже если он не успел закупить акционную продукцию у дистрибьютора по сниженной цене. Интернет-магазин не понесёт убытков от этого. Объясняется это тем, что после завершения акции интернет-магазин будет продавать данную продукцию по стандартной цене, при том, что в ходе акции закупал её со скидкой. </a:t>
            </a:r>
            <a:endParaRPr lang="en-US" sz="1400" dirty="0">
              <a:latin typeface="+mj-lt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 startAt="2"/>
              <a:tabLst>
                <a:tab pos="457200" algn="l"/>
              </a:tabLst>
              <a:defRPr/>
            </a:pPr>
            <a:r>
              <a:rPr lang="ru-RU" sz="1400" dirty="0">
                <a:latin typeface="+mj-lt"/>
              </a:rPr>
              <a:t>На сайте интернет-магазина должен быть размещен </a:t>
            </a:r>
            <a:r>
              <a:rPr lang="ru-RU" sz="1400" b="1" dirty="0" err="1">
                <a:solidFill>
                  <a:srgbClr val="1B3E90"/>
                </a:solidFill>
                <a:latin typeface="+mj-lt"/>
              </a:rPr>
              <a:t>кликабельный</a:t>
            </a:r>
            <a:r>
              <a:rPr lang="ru-RU" sz="1400" b="1" dirty="0">
                <a:solidFill>
                  <a:srgbClr val="1B3E90"/>
                </a:solidFill>
                <a:latin typeface="+mj-lt"/>
              </a:rPr>
              <a:t> баннер</a:t>
            </a:r>
            <a:r>
              <a:rPr lang="ru-RU" sz="1400" dirty="0">
                <a:latin typeface="+mj-lt"/>
              </a:rPr>
              <a:t>, ведущий на весь акционный ассортимент. Макет баннера предоставляет региональный представитель ООО "</a:t>
            </a:r>
            <a:r>
              <a:rPr lang="ru-RU" sz="1400" dirty="0" err="1">
                <a:latin typeface="+mj-lt"/>
              </a:rPr>
              <a:t>Церсанит</a:t>
            </a:r>
            <a:r>
              <a:rPr lang="ru-RU" sz="1400" dirty="0">
                <a:latin typeface="+mj-lt"/>
              </a:rPr>
              <a:t> Трейд».</a:t>
            </a:r>
            <a:endParaRPr lang="en-US" sz="1400" dirty="0">
              <a:latin typeface="+mj-lt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 startAt="2"/>
              <a:tabLst>
                <a:tab pos="457200" algn="l"/>
              </a:tabLst>
              <a:defRPr/>
            </a:pPr>
            <a:r>
              <a:rPr lang="ru-RU" sz="1400" dirty="0">
                <a:latin typeface="+mj-lt"/>
              </a:rPr>
              <a:t>На сайте товары, участвующие в акции, </a:t>
            </a:r>
            <a:r>
              <a:rPr lang="ru-RU" sz="1400" b="1" dirty="0">
                <a:solidFill>
                  <a:srgbClr val="1B3E90"/>
                </a:solidFill>
                <a:latin typeface="+mj-lt"/>
              </a:rPr>
              <a:t>должны быть выделены значком «Акция», «Скидка», </a:t>
            </a:r>
            <a:r>
              <a:rPr lang="ru-RU" sz="1400" dirty="0">
                <a:latin typeface="+mj-lt"/>
              </a:rPr>
              <a:t>либо указанием старой перечеркнутой цены или % скидки (в зависимости от возможностей сайта).</a:t>
            </a:r>
          </a:p>
          <a:p>
            <a:pPr marL="354013" marR="0" lvl="0" indent="-35401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 startAt="7"/>
              <a:tabLst>
                <a:tab pos="457200" algn="l"/>
              </a:tabLst>
              <a:defRPr/>
            </a:pPr>
            <a:r>
              <a:rPr lang="ru-RU" sz="1400" dirty="0">
                <a:latin typeface="+mj-lt"/>
              </a:rPr>
              <a:t>В случае, если интернет-магазины не будут соблюдаться правила акционной выкладки, установленные ООО «</a:t>
            </a:r>
            <a:r>
              <a:rPr lang="ru-RU" sz="1400" dirty="0" err="1">
                <a:latin typeface="+mj-lt"/>
              </a:rPr>
              <a:t>Церсанит</a:t>
            </a:r>
            <a:r>
              <a:rPr lang="ru-RU" sz="1400" dirty="0">
                <a:latin typeface="+mj-lt"/>
              </a:rPr>
              <a:t> Трейд» на время проведения акции для ее участников, ООО "</a:t>
            </a:r>
            <a:r>
              <a:rPr lang="ru-RU" sz="1400" dirty="0" err="1">
                <a:latin typeface="+mj-lt"/>
              </a:rPr>
              <a:t>Церсанит</a:t>
            </a:r>
            <a:r>
              <a:rPr lang="ru-RU" sz="1400" dirty="0">
                <a:latin typeface="+mj-lt"/>
              </a:rPr>
              <a:t> Трейд", ООО "</a:t>
            </a:r>
            <a:r>
              <a:rPr lang="ru-RU" sz="1400" dirty="0" err="1">
                <a:latin typeface="+mj-lt"/>
              </a:rPr>
              <a:t>Церсанит</a:t>
            </a:r>
            <a:r>
              <a:rPr lang="ru-RU" sz="1400" dirty="0">
                <a:latin typeface="+mj-lt"/>
              </a:rPr>
              <a:t> Трейд"  оставляет за собой право не согласовать участие данного интернет-магазина в следующих аналогичных акциях. </a:t>
            </a:r>
          </a:p>
          <a:p>
            <a:pPr marL="354013" marR="0" lvl="0" indent="-354013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AutoNum type="arabicPeriod" startAt="7"/>
              <a:tabLst>
                <a:tab pos="457200" algn="l"/>
              </a:tabLst>
              <a:defRPr/>
            </a:pPr>
            <a:r>
              <a:rPr lang="ru-RU" sz="1400" dirty="0">
                <a:latin typeface="+mj-lt"/>
              </a:rPr>
              <a:t>Контроль информирования торговых точек и интернет-магазинов, </a:t>
            </a:r>
            <a:r>
              <a:rPr lang="ru-RU" sz="1400" b="1" dirty="0">
                <a:solidFill>
                  <a:srgbClr val="1B3E90"/>
                </a:solidFill>
                <a:latin typeface="+mj-lt"/>
              </a:rPr>
              <a:t>подключения торговых точек к акции в </a:t>
            </a:r>
            <a:r>
              <a:rPr lang="en-US" sz="1400" b="1" dirty="0" err="1">
                <a:solidFill>
                  <a:srgbClr val="1B3E90"/>
                </a:solidFill>
                <a:latin typeface="+mj-lt"/>
              </a:rPr>
              <a:t>SalesForce</a:t>
            </a:r>
            <a:r>
              <a:rPr lang="en-US" sz="1400" b="1" dirty="0">
                <a:solidFill>
                  <a:srgbClr val="1B3E90"/>
                </a:solidFill>
                <a:latin typeface="+mj-lt"/>
              </a:rPr>
              <a:t> </a:t>
            </a:r>
            <a:r>
              <a:rPr lang="ru-RU" sz="1400" b="1" dirty="0">
                <a:solidFill>
                  <a:srgbClr val="1B3E90"/>
                </a:solidFill>
                <a:latin typeface="+mj-lt"/>
              </a:rPr>
              <a:t>«Аква + кнопка = -20% (01.12.21-28.02.22)»</a:t>
            </a:r>
            <a:r>
              <a:rPr lang="ru-RU" sz="1400" dirty="0">
                <a:latin typeface="+mj-lt"/>
              </a:rPr>
              <a:t>, размещение </a:t>
            </a:r>
            <a:r>
              <a:rPr lang="en-US" sz="1400" dirty="0">
                <a:latin typeface="+mj-lt"/>
              </a:rPr>
              <a:t>POSM</a:t>
            </a:r>
            <a:r>
              <a:rPr lang="ru-RU" sz="1400" dirty="0">
                <a:latin typeface="+mj-lt"/>
              </a:rPr>
              <a:t> и предоставления итогового фотоотчёта возлагается на региональных торговых представителей ООО "</a:t>
            </a:r>
            <a:r>
              <a:rPr lang="ru-RU" sz="1400" dirty="0" err="1">
                <a:latin typeface="+mj-lt"/>
              </a:rPr>
              <a:t>Церсанит</a:t>
            </a:r>
            <a:r>
              <a:rPr lang="ru-RU" sz="1400" dirty="0">
                <a:latin typeface="+mj-lt"/>
              </a:rPr>
              <a:t> Трейд".</a:t>
            </a:r>
          </a:p>
          <a:p>
            <a:pPr marL="354013" indent="-354013" algn="just" defTabSz="457200">
              <a:spcAft>
                <a:spcPts val="600"/>
              </a:spcAft>
              <a:buFontTx/>
              <a:buAutoNum type="arabicPeriod" startAt="7"/>
              <a:tabLst>
                <a:tab pos="457200" algn="l"/>
              </a:tabLst>
              <a:defRPr/>
            </a:pPr>
            <a:r>
              <a:rPr lang="ru-RU" sz="1400" b="1" dirty="0">
                <a:solidFill>
                  <a:srgbClr val="1B3E90"/>
                </a:solidFill>
                <a:latin typeface="+mj-lt"/>
              </a:rPr>
              <a:t>Для ИМ, участвующего в акции, рекомендуется обеспечить полную ассортиментную матрицу по кнопкам.</a:t>
            </a:r>
          </a:p>
        </p:txBody>
      </p:sp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77B2E2E0-D72E-4B9F-9414-2110E4EB5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24" y="192648"/>
            <a:ext cx="7641426" cy="235978"/>
          </a:xfrm>
        </p:spPr>
        <p:txBody>
          <a:bodyPr vert="horz" lIns="68577" tIns="34289" rIns="68577" bIns="34289" rtlCol="0" anchor="ctr">
            <a:noAutofit/>
          </a:bodyPr>
          <a:lstStyle/>
          <a:p>
            <a:r>
              <a:rPr lang="ru-RU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УСЛОВИЯ УЧАСТИЯ В АКЦИИ </a:t>
            </a:r>
            <a:r>
              <a:rPr lang="ru-RU" sz="2025" dirty="0">
                <a:solidFill>
                  <a:srgbClr val="F47921"/>
                </a:solidFill>
                <a:latin typeface="Arial Nova" panose="020B0504020202020204" pitchFamily="34" charset="0"/>
              </a:rPr>
              <a:t>ДЛЯ ИНТЕРНЕТ-МАГАЗИНА</a:t>
            </a:r>
            <a:endParaRPr lang="en-US" sz="2025" dirty="0">
              <a:solidFill>
                <a:srgbClr val="F47921"/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801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BA69943D-7C5D-4169-B044-3EE673134CD4}"/>
              </a:ext>
            </a:extLst>
          </p:cNvPr>
          <p:cNvSpPr txBox="1"/>
          <p:nvPr/>
        </p:nvSpPr>
        <p:spPr>
          <a:xfrm>
            <a:off x="2241838" y="2457525"/>
            <a:ext cx="770832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F47921"/>
                </a:solidFill>
              </a:rPr>
              <a:t>Инсталляция </a:t>
            </a:r>
            <a:r>
              <a:rPr lang="en-US" sz="3200" b="1" dirty="0">
                <a:solidFill>
                  <a:srgbClr val="F47921"/>
                </a:solidFill>
              </a:rPr>
              <a:t>AQUA – </a:t>
            </a:r>
            <a:r>
              <a:rPr lang="ru-RU" sz="3200" b="1" dirty="0">
                <a:solidFill>
                  <a:srgbClr val="F47921"/>
                </a:solidFill>
              </a:rPr>
              <a:t>главная точка </a:t>
            </a:r>
          </a:p>
          <a:p>
            <a:pPr algn="ctr"/>
            <a:r>
              <a:rPr lang="ru-RU" sz="3200" b="1" dirty="0">
                <a:solidFill>
                  <a:srgbClr val="F47921"/>
                </a:solidFill>
              </a:rPr>
              <a:t>роста продаж в 2022</a:t>
            </a:r>
          </a:p>
          <a:p>
            <a:pPr algn="ctr"/>
            <a:endParaRPr lang="ru-RU" sz="3200" b="1" dirty="0">
              <a:solidFill>
                <a:srgbClr val="F479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130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Овал 109">
            <a:extLst>
              <a:ext uri="{FF2B5EF4-FFF2-40B4-BE49-F238E27FC236}">
                <a16:creationId xmlns:a16="http://schemas.microsoft.com/office/drawing/2014/main" id="{8FB0E1AE-728C-448F-8D4C-45B9E1801B86}"/>
              </a:ext>
            </a:extLst>
          </p:cNvPr>
          <p:cNvSpPr/>
          <p:nvPr/>
        </p:nvSpPr>
        <p:spPr>
          <a:xfrm>
            <a:off x="6945279" y="4193399"/>
            <a:ext cx="756723" cy="7415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Овал 110">
            <a:extLst>
              <a:ext uri="{FF2B5EF4-FFF2-40B4-BE49-F238E27FC236}">
                <a16:creationId xmlns:a16="http://schemas.microsoft.com/office/drawing/2014/main" id="{F8AEF9DA-556D-434B-A1CD-72A00FDBF7DE}"/>
              </a:ext>
            </a:extLst>
          </p:cNvPr>
          <p:cNvSpPr/>
          <p:nvPr/>
        </p:nvSpPr>
        <p:spPr>
          <a:xfrm>
            <a:off x="757752" y="4143537"/>
            <a:ext cx="756723" cy="7415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Овал 108">
            <a:extLst>
              <a:ext uri="{FF2B5EF4-FFF2-40B4-BE49-F238E27FC236}">
                <a16:creationId xmlns:a16="http://schemas.microsoft.com/office/drawing/2014/main" id="{9E3353A7-6114-4191-8C44-101FC1E8C81C}"/>
              </a:ext>
            </a:extLst>
          </p:cNvPr>
          <p:cNvSpPr/>
          <p:nvPr/>
        </p:nvSpPr>
        <p:spPr>
          <a:xfrm>
            <a:off x="757752" y="1277963"/>
            <a:ext cx="756723" cy="7415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Овал 104">
            <a:extLst>
              <a:ext uri="{FF2B5EF4-FFF2-40B4-BE49-F238E27FC236}">
                <a16:creationId xmlns:a16="http://schemas.microsoft.com/office/drawing/2014/main" id="{FF7EB567-5424-40CE-9AD9-F9AA184F8867}"/>
              </a:ext>
            </a:extLst>
          </p:cNvPr>
          <p:cNvSpPr/>
          <p:nvPr/>
        </p:nvSpPr>
        <p:spPr>
          <a:xfrm>
            <a:off x="6965955" y="1405312"/>
            <a:ext cx="756723" cy="741518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F6CBD8-F8B3-4F15-B243-43E7E10A3E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69" y="1276664"/>
            <a:ext cx="1097128" cy="1097128"/>
          </a:xfrm>
          <a:prstGeom prst="rect">
            <a:avLst/>
          </a:prstGeom>
        </p:spPr>
      </p:pic>
      <p:sp>
        <p:nvSpPr>
          <p:cNvPr id="50" name="Заголовок 3">
            <a:extLst>
              <a:ext uri="{FF2B5EF4-FFF2-40B4-BE49-F238E27FC236}">
                <a16:creationId xmlns:a16="http://schemas.microsoft.com/office/drawing/2014/main" id="{0C132B39-6DF4-4B25-B838-63299C5A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24" y="192647"/>
            <a:ext cx="6304044" cy="311157"/>
          </a:xfrm>
        </p:spPr>
        <p:txBody>
          <a:bodyPr vert="horz" lIns="68577" tIns="34289" rIns="68577" bIns="34289" rtlCol="0" anchor="ctr">
            <a:noAutofit/>
          </a:bodyPr>
          <a:lstStyle/>
          <a:p>
            <a:r>
              <a:rPr lang="ru-RU" sz="2025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ДЕТАЛИ ПРОВЕДЕНИЯ ПРОМО</a:t>
            </a:r>
            <a:endParaRPr lang="en-US" sz="2025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71CD18-8D59-40AE-B1FD-50CC2615E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57" y="4095755"/>
            <a:ext cx="936806" cy="93680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70C669-4A33-4908-8130-94EE06D8F8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325" y="1279450"/>
            <a:ext cx="911984" cy="91198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67E274F-3F78-4DAA-89A4-C70FAA6561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568" y="3872249"/>
            <a:ext cx="1154082" cy="1154082"/>
          </a:xfrm>
          <a:prstGeom prst="rect">
            <a:avLst/>
          </a:prstGeom>
        </p:spPr>
      </p:pic>
      <p:sp>
        <p:nvSpPr>
          <p:cNvPr id="94" name="Заголовок 3">
            <a:extLst>
              <a:ext uri="{FF2B5EF4-FFF2-40B4-BE49-F238E27FC236}">
                <a16:creationId xmlns:a16="http://schemas.microsoft.com/office/drawing/2014/main" id="{5A090A62-8715-4D86-B928-F8C0888D46F7}"/>
              </a:ext>
            </a:extLst>
          </p:cNvPr>
          <p:cNvSpPr txBox="1">
            <a:spLocks/>
          </p:cNvSpPr>
          <p:nvPr/>
        </p:nvSpPr>
        <p:spPr>
          <a:xfrm>
            <a:off x="1643386" y="1379697"/>
            <a:ext cx="4284569" cy="222636"/>
          </a:xfrm>
          <a:prstGeom prst="rect">
            <a:avLst/>
          </a:prstGeom>
        </p:spPr>
        <p:txBody>
          <a:bodyPr vert="horz" lIns="68577" tIns="34289" rIns="68577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25" b="1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ПЕРИОД ПРОВЕДЕНИЯ АКЦИИ</a:t>
            </a:r>
            <a:endParaRPr lang="en-US" sz="2025" b="1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96" name="Заголовок 3">
            <a:extLst>
              <a:ext uri="{FF2B5EF4-FFF2-40B4-BE49-F238E27FC236}">
                <a16:creationId xmlns:a16="http://schemas.microsoft.com/office/drawing/2014/main" id="{83318901-16B9-44F0-A185-697A6EA7083B}"/>
              </a:ext>
            </a:extLst>
          </p:cNvPr>
          <p:cNvSpPr txBox="1">
            <a:spLocks/>
          </p:cNvSpPr>
          <p:nvPr/>
        </p:nvSpPr>
        <p:spPr>
          <a:xfrm>
            <a:off x="1659092" y="1649042"/>
            <a:ext cx="4284569" cy="624813"/>
          </a:xfrm>
          <a:prstGeom prst="rect">
            <a:avLst/>
          </a:prstGeom>
        </p:spPr>
        <p:txBody>
          <a:bodyPr vert="horz" lIns="68577" tIns="34289" rIns="68577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01 декабря 2021 – 28 февраля 2022</a:t>
            </a:r>
            <a:endParaRPr lang="en-US" sz="1600" dirty="0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99" name="Заголовок 3">
            <a:extLst>
              <a:ext uri="{FF2B5EF4-FFF2-40B4-BE49-F238E27FC236}">
                <a16:creationId xmlns:a16="http://schemas.microsoft.com/office/drawing/2014/main" id="{B2C21872-B658-4D0E-A7ED-69325E1AFA01}"/>
              </a:ext>
            </a:extLst>
          </p:cNvPr>
          <p:cNvSpPr txBox="1">
            <a:spLocks/>
          </p:cNvSpPr>
          <p:nvPr/>
        </p:nvSpPr>
        <p:spPr>
          <a:xfrm>
            <a:off x="7859812" y="1335437"/>
            <a:ext cx="3950621" cy="311157"/>
          </a:xfrm>
          <a:prstGeom prst="rect">
            <a:avLst/>
          </a:prstGeom>
        </p:spPr>
        <p:txBody>
          <a:bodyPr vert="horz" lIns="68577" tIns="34289" rIns="68577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25" b="1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МЕХАНИКА</a:t>
            </a:r>
            <a:endParaRPr lang="en-US" sz="2025" b="1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00" name="Заголовок 3">
            <a:extLst>
              <a:ext uri="{FF2B5EF4-FFF2-40B4-BE49-F238E27FC236}">
                <a16:creationId xmlns:a16="http://schemas.microsoft.com/office/drawing/2014/main" id="{E01E8DC3-26B5-4B1F-B7E5-B6C30F393AD5}"/>
              </a:ext>
            </a:extLst>
          </p:cNvPr>
          <p:cNvSpPr txBox="1">
            <a:spLocks/>
          </p:cNvSpPr>
          <p:nvPr/>
        </p:nvSpPr>
        <p:spPr>
          <a:xfrm>
            <a:off x="7859812" y="1776070"/>
            <a:ext cx="3950621" cy="370759"/>
          </a:xfrm>
          <a:prstGeom prst="rect">
            <a:avLst/>
          </a:prstGeom>
        </p:spPr>
        <p:txBody>
          <a:bodyPr vert="horz" lIns="68577" tIns="34289" rIns="68577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Скидка 20% на Инсталляцию и любую кнопку при покупке комплекта</a:t>
            </a:r>
            <a:endParaRPr lang="en-US" sz="1600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01" name="Заголовок 3">
            <a:extLst>
              <a:ext uri="{FF2B5EF4-FFF2-40B4-BE49-F238E27FC236}">
                <a16:creationId xmlns:a16="http://schemas.microsoft.com/office/drawing/2014/main" id="{75BDCA32-3B02-4856-A71E-8CC32564232A}"/>
              </a:ext>
            </a:extLst>
          </p:cNvPr>
          <p:cNvSpPr txBox="1">
            <a:spLocks/>
          </p:cNvSpPr>
          <p:nvPr/>
        </p:nvSpPr>
        <p:spPr>
          <a:xfrm>
            <a:off x="1611976" y="4095755"/>
            <a:ext cx="4607849" cy="482356"/>
          </a:xfrm>
          <a:prstGeom prst="rect">
            <a:avLst/>
          </a:prstGeom>
        </p:spPr>
        <p:txBody>
          <a:bodyPr vert="horz" lIns="68577" tIns="34289" rIns="68577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25" b="1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УСЛОВИЯ ПРЕДОСТАВЛЕНИЯ СКИДКИ</a:t>
            </a:r>
            <a:endParaRPr lang="en-US" sz="2025" b="1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02" name="Заголовок 3">
            <a:extLst>
              <a:ext uri="{FF2B5EF4-FFF2-40B4-BE49-F238E27FC236}">
                <a16:creationId xmlns:a16="http://schemas.microsoft.com/office/drawing/2014/main" id="{221E3DBE-BF5E-4B1A-9072-849E1F3EF2BD}"/>
              </a:ext>
            </a:extLst>
          </p:cNvPr>
          <p:cNvSpPr txBox="1">
            <a:spLocks/>
          </p:cNvSpPr>
          <p:nvPr/>
        </p:nvSpPr>
        <p:spPr>
          <a:xfrm>
            <a:off x="1611976" y="4741705"/>
            <a:ext cx="4118973" cy="452579"/>
          </a:xfrm>
          <a:prstGeom prst="rect">
            <a:avLst/>
          </a:prstGeom>
        </p:spPr>
        <p:txBody>
          <a:bodyPr vert="horz" lIns="68577" tIns="34289" rIns="68577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Off-invoice </a:t>
            </a:r>
            <a:r>
              <a:rPr lang="ru-RU" sz="160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(компенсация дистрибьютору фактически проданного объема)</a:t>
            </a:r>
            <a:endParaRPr lang="en-US" sz="1600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03" name="Заголовок 3">
            <a:extLst>
              <a:ext uri="{FF2B5EF4-FFF2-40B4-BE49-F238E27FC236}">
                <a16:creationId xmlns:a16="http://schemas.microsoft.com/office/drawing/2014/main" id="{44751CB8-B9E3-4A80-8D85-C51634ECE645}"/>
              </a:ext>
            </a:extLst>
          </p:cNvPr>
          <p:cNvSpPr txBox="1">
            <a:spLocks/>
          </p:cNvSpPr>
          <p:nvPr/>
        </p:nvSpPr>
        <p:spPr>
          <a:xfrm>
            <a:off x="7798650" y="3970234"/>
            <a:ext cx="4607849" cy="482356"/>
          </a:xfrm>
          <a:prstGeom prst="rect">
            <a:avLst/>
          </a:prstGeom>
        </p:spPr>
        <p:txBody>
          <a:bodyPr vert="horz" lIns="68577" tIns="34289" rIns="68577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25" b="1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УЧАСТНИКИ АКЦИИ</a:t>
            </a:r>
            <a:endParaRPr lang="en-US" sz="2025" b="1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04" name="Заголовок 3">
            <a:extLst>
              <a:ext uri="{FF2B5EF4-FFF2-40B4-BE49-F238E27FC236}">
                <a16:creationId xmlns:a16="http://schemas.microsoft.com/office/drawing/2014/main" id="{D70556D0-0B51-4897-898E-75CBFF72AADC}"/>
              </a:ext>
            </a:extLst>
          </p:cNvPr>
          <p:cNvSpPr txBox="1">
            <a:spLocks/>
          </p:cNvSpPr>
          <p:nvPr/>
        </p:nvSpPr>
        <p:spPr>
          <a:xfrm>
            <a:off x="7784785" y="4739247"/>
            <a:ext cx="3850425" cy="291615"/>
          </a:xfrm>
          <a:prstGeom prst="rect">
            <a:avLst/>
          </a:prstGeom>
        </p:spPr>
        <p:txBody>
          <a:bodyPr vert="horz" lIns="68577" tIns="34289" rIns="68577" bIns="34289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5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Торговые точки канала ТТ, </a:t>
            </a:r>
            <a:r>
              <a:rPr lang="en-US" sz="160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RDIY, </a:t>
            </a:r>
            <a:r>
              <a:rPr lang="ru-RU" sz="160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Интернет-магазины*</a:t>
            </a:r>
            <a:endParaRPr lang="en-US" sz="1600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6BC90D1E-C1A0-49D6-B858-62937AA51125}"/>
              </a:ext>
            </a:extLst>
          </p:cNvPr>
          <p:cNvSpPr txBox="1"/>
          <p:nvPr/>
        </p:nvSpPr>
        <p:spPr>
          <a:xfrm>
            <a:off x="242889" y="6300074"/>
            <a:ext cx="620553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* статуса не ниже Профи и доля </a:t>
            </a:r>
            <a:r>
              <a:rPr lang="en-US" sz="110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Sellout</a:t>
            </a:r>
            <a:r>
              <a:rPr lang="ru-RU" sz="110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 </a:t>
            </a:r>
            <a:r>
              <a:rPr lang="en-US" sz="1100" err="1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Cislink</a:t>
            </a:r>
            <a:r>
              <a:rPr lang="en-US" sz="110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 </a:t>
            </a:r>
            <a:r>
              <a:rPr lang="ru-RU" sz="110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  <a:ea typeface="+mj-ea"/>
                <a:cs typeface="+mj-cs"/>
              </a:rPr>
              <a:t>не менее 50%</a:t>
            </a:r>
          </a:p>
        </p:txBody>
      </p:sp>
    </p:spTree>
    <p:extLst>
      <p:ext uri="{BB962C8B-B14F-4D97-AF65-F5344CB8AC3E}">
        <p14:creationId xmlns:p14="http://schemas.microsoft.com/office/powerpoint/2010/main" val="1579556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1B8CFEF-8D41-4021-A962-875987FE6131}"/>
              </a:ext>
            </a:extLst>
          </p:cNvPr>
          <p:cNvSpPr txBox="1">
            <a:spLocks/>
          </p:cNvSpPr>
          <p:nvPr/>
        </p:nvSpPr>
        <p:spPr>
          <a:xfrm>
            <a:off x="660042" y="2945177"/>
            <a:ext cx="2878688" cy="66989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fontAlgn="auto">
              <a:spcAft>
                <a:spcPts val="600"/>
              </a:spcAft>
              <a:buClrTx/>
              <a:buSzTx/>
              <a:tabLst/>
              <a:defRPr/>
            </a:pPr>
            <a:r>
              <a:rPr lang="en-US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МЕХАНИКА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D85ADF-8F78-4F40-A266-57ECB6993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806" y="1350335"/>
            <a:ext cx="1489159" cy="296350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C3D943-D6BF-4D40-A714-A1EB7F9718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2783"/>
          <a:stretch/>
        </p:blipFill>
        <p:spPr>
          <a:xfrm>
            <a:off x="5268933" y="3469307"/>
            <a:ext cx="1590480" cy="29635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1366181-F990-4C69-BCD3-70045131F487}"/>
              </a:ext>
            </a:extLst>
          </p:cNvPr>
          <p:cNvSpPr txBox="1"/>
          <p:nvPr/>
        </p:nvSpPr>
        <p:spPr>
          <a:xfrm>
            <a:off x="6677739" y="2118972"/>
            <a:ext cx="12339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>
                <a:solidFill>
                  <a:srgbClr val="1B3E90"/>
                </a:solidFill>
              </a:rPr>
              <a:t>+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963A29E-858A-4DD0-9399-5AB4C57B8A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820" t="21086" r="19984" b="63511"/>
          <a:stretch/>
        </p:blipFill>
        <p:spPr>
          <a:xfrm>
            <a:off x="7700684" y="2419979"/>
            <a:ext cx="1489159" cy="10563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EEBC4CE-9758-40AE-AF26-5305C223F3CE}"/>
              </a:ext>
            </a:extLst>
          </p:cNvPr>
          <p:cNvSpPr txBox="1"/>
          <p:nvPr/>
        </p:nvSpPr>
        <p:spPr>
          <a:xfrm>
            <a:off x="4099279" y="573494"/>
            <a:ext cx="2760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Инсталляция</a:t>
            </a:r>
          </a:p>
          <a:p>
            <a:pPr algn="ctr"/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AQUA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 40 или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AQUA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 50</a:t>
            </a:r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93F8D5-4359-4FFF-B21D-2AA3993DA4C7}"/>
              </a:ext>
            </a:extLst>
          </p:cNvPr>
          <p:cNvSpPr txBox="1"/>
          <p:nvPr/>
        </p:nvSpPr>
        <p:spPr>
          <a:xfrm>
            <a:off x="7151906" y="1934305"/>
            <a:ext cx="2586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Любая КНОПКА</a:t>
            </a:r>
            <a:endParaRPr lang="ru-RU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6C84034-1B1E-4E74-8CCB-33E96817DBEE}"/>
              </a:ext>
            </a:extLst>
          </p:cNvPr>
          <p:cNvSpPr txBox="1"/>
          <p:nvPr/>
        </p:nvSpPr>
        <p:spPr>
          <a:xfrm>
            <a:off x="9362440" y="2088370"/>
            <a:ext cx="12339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9600">
                <a:solidFill>
                  <a:srgbClr val="1B3E90"/>
                </a:solidFill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0A2CCD-AD95-492E-BADF-D64B193165EF}"/>
              </a:ext>
            </a:extLst>
          </p:cNvPr>
          <p:cNvSpPr txBox="1"/>
          <p:nvPr/>
        </p:nvSpPr>
        <p:spPr>
          <a:xfrm>
            <a:off x="9979395" y="2303637"/>
            <a:ext cx="22267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7200" b="1">
                <a:solidFill>
                  <a:srgbClr val="1B3E90"/>
                </a:solidFill>
              </a:rPr>
              <a:t>20%</a:t>
            </a:r>
            <a:endParaRPr lang="ru-RU" sz="7200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959CB07-DEAD-4D73-AD12-354B1F7427D2}"/>
              </a:ext>
            </a:extLst>
          </p:cNvPr>
          <p:cNvSpPr txBox="1"/>
          <p:nvPr/>
        </p:nvSpPr>
        <p:spPr>
          <a:xfrm>
            <a:off x="9777883" y="1934305"/>
            <a:ext cx="2586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Скидка на комплект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669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Заголовок 3">
            <a:extLst>
              <a:ext uri="{FF2B5EF4-FFF2-40B4-BE49-F238E27FC236}">
                <a16:creationId xmlns:a16="http://schemas.microsoft.com/office/drawing/2014/main" id="{0C132B39-6DF4-4B25-B838-63299C5A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486" y="2541182"/>
            <a:ext cx="8186787" cy="1152390"/>
          </a:xfrm>
        </p:spPr>
        <p:txBody>
          <a:bodyPr vert="horz" lIns="68577" tIns="34289" rIns="68577" bIns="34289" rtlCol="0" anchor="ctr">
            <a:noAutofit/>
          </a:bodyPr>
          <a:lstStyle/>
          <a:p>
            <a:pPr algn="ctr"/>
            <a:r>
              <a:rPr lang="ru-RU" sz="440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АКЦИОННЫЙ АССОРТИМЕНТ</a:t>
            </a:r>
            <a:endParaRPr lang="en-US" sz="4400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12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34A30-BC1D-477F-8E81-E3C12DDB89B6}"/>
              </a:ext>
            </a:extLst>
          </p:cNvPr>
          <p:cNvSpPr txBox="1">
            <a:spLocks/>
          </p:cNvSpPr>
          <p:nvPr/>
        </p:nvSpPr>
        <p:spPr>
          <a:xfrm>
            <a:off x="214753" y="232225"/>
            <a:ext cx="9502146" cy="300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ИНСТАЛЛЯЦИЯ </a:t>
            </a:r>
            <a:r>
              <a:rPr lang="en-US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AQUA</a:t>
            </a:r>
            <a:r>
              <a:rPr lang="ru-RU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 40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D63D36-D158-4587-B5DC-D58E794499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752" y="648586"/>
            <a:ext cx="8651936" cy="58709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2101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34A30-BC1D-477F-8E81-E3C12DDB89B6}"/>
              </a:ext>
            </a:extLst>
          </p:cNvPr>
          <p:cNvSpPr txBox="1">
            <a:spLocks/>
          </p:cNvSpPr>
          <p:nvPr/>
        </p:nvSpPr>
        <p:spPr>
          <a:xfrm>
            <a:off x="214753" y="232225"/>
            <a:ext cx="9502146" cy="3000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ИНСТАЛЛЯЦИЯ </a:t>
            </a:r>
            <a:r>
              <a:rPr lang="en-US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AQUA</a:t>
            </a:r>
            <a:r>
              <a:rPr lang="ru-RU" sz="2025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 50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8E4FC0-C30E-468D-96D4-C31A5F9836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009" y="574400"/>
            <a:ext cx="8823623" cy="59013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55553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Заголовок 3">
            <a:extLst>
              <a:ext uri="{FF2B5EF4-FFF2-40B4-BE49-F238E27FC236}">
                <a16:creationId xmlns:a16="http://schemas.microsoft.com/office/drawing/2014/main" id="{0C132B39-6DF4-4B25-B838-63299C5A1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24" y="192647"/>
            <a:ext cx="6304044" cy="311157"/>
          </a:xfrm>
        </p:spPr>
        <p:txBody>
          <a:bodyPr vert="horz" lIns="68577" tIns="34289" rIns="68577" bIns="34289" rtlCol="0" anchor="ctr">
            <a:noAutofit/>
          </a:bodyPr>
          <a:lstStyle/>
          <a:p>
            <a:r>
              <a:rPr lang="ru-RU" sz="2025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АКЦИОННЫЙ АССОРТИМЕНТ. КНОПКИ</a:t>
            </a:r>
            <a:endParaRPr lang="en-US" sz="2025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751419-CA68-4520-AD62-B82FC792E2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69" y="692677"/>
            <a:ext cx="5111173" cy="56769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FB08458-EF77-4749-922F-2D43A572DE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230" r="35050"/>
          <a:stretch/>
        </p:blipFill>
        <p:spPr>
          <a:xfrm>
            <a:off x="6644568" y="783805"/>
            <a:ext cx="3761912" cy="27838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0AE2D4-0E37-442B-87B1-3A4DB2CADD3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14355" y="3254517"/>
            <a:ext cx="4029637" cy="311511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9F40AD9-7BBC-4527-B25C-C5205EB76C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1068" y="906323"/>
            <a:ext cx="3756212" cy="1192306"/>
          </a:xfrm>
          <a:prstGeom prst="rect">
            <a:avLst/>
          </a:prstGeom>
        </p:spPr>
      </p:pic>
      <p:pic>
        <p:nvPicPr>
          <p:cNvPr id="2050" name="Picture 2" descr="Обновление модельного ряда пурифайеров Ecotronic">
            <a:extLst>
              <a:ext uri="{FF2B5EF4-FFF2-40B4-BE49-F238E27FC236}">
                <a16:creationId xmlns:a16="http://schemas.microsoft.com/office/drawing/2014/main" id="{D83A8A0B-09C6-425A-813F-4E0FBA26D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255" y="5084591"/>
            <a:ext cx="548568" cy="3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Обновление модельного ряда пурифайеров Ecotronic">
            <a:extLst>
              <a:ext uri="{FF2B5EF4-FFF2-40B4-BE49-F238E27FC236}">
                <a16:creationId xmlns:a16="http://schemas.microsoft.com/office/drawing/2014/main" id="{50D51142-F51F-4E91-953B-6232557D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551" y="5084591"/>
            <a:ext cx="548568" cy="3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Обновление модельного ряда пурифайеров Ecotronic">
            <a:extLst>
              <a:ext uri="{FF2B5EF4-FFF2-40B4-BE49-F238E27FC236}">
                <a16:creationId xmlns:a16="http://schemas.microsoft.com/office/drawing/2014/main" id="{222CF0B5-6235-460D-ADA8-AC38F2A9D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847" y="5084591"/>
            <a:ext cx="548568" cy="3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Обновление модельного ряда пурифайеров Ecotronic">
            <a:extLst>
              <a:ext uri="{FF2B5EF4-FFF2-40B4-BE49-F238E27FC236}">
                <a16:creationId xmlns:a16="http://schemas.microsoft.com/office/drawing/2014/main" id="{A8D06E37-EFA2-4AD1-8271-7BC33848B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847" y="5084591"/>
            <a:ext cx="548568" cy="3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Обновление модельного ряда пурифайеров Ecotronic">
            <a:extLst>
              <a:ext uri="{FF2B5EF4-FFF2-40B4-BE49-F238E27FC236}">
                <a16:creationId xmlns:a16="http://schemas.microsoft.com/office/drawing/2014/main" id="{AF78DB04-D4BE-4BC5-8A64-A7C50A1B6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847" y="3996966"/>
            <a:ext cx="548568" cy="3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Обновление модельного ряда пурифайеров Ecotronic">
            <a:extLst>
              <a:ext uri="{FF2B5EF4-FFF2-40B4-BE49-F238E27FC236}">
                <a16:creationId xmlns:a16="http://schemas.microsoft.com/office/drawing/2014/main" id="{41B6E87C-866A-452F-BED3-1A9AE906F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255" y="973603"/>
            <a:ext cx="548568" cy="3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Обновление модельного ряда пурифайеров Ecotronic">
            <a:extLst>
              <a:ext uri="{FF2B5EF4-FFF2-40B4-BE49-F238E27FC236}">
                <a16:creationId xmlns:a16="http://schemas.microsoft.com/office/drawing/2014/main" id="{696C887E-D5C9-4E72-B442-F3FF5DC3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0605" y="973603"/>
            <a:ext cx="548568" cy="3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ED95A079-04C3-47BC-AF1B-6D22F3C59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508" y="1490492"/>
            <a:ext cx="916559" cy="671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DD80C3-79FB-4E28-9769-BC08017130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9285" y="2205712"/>
            <a:ext cx="718319" cy="275519"/>
          </a:xfrm>
          <a:prstGeom prst="rect">
            <a:avLst/>
          </a:prstGeom>
        </p:spPr>
      </p:pic>
      <p:pic>
        <p:nvPicPr>
          <p:cNvPr id="18" name="Picture 2" descr="Обновление модельного ряда пурифайеров Ecotronic">
            <a:extLst>
              <a:ext uri="{FF2B5EF4-FFF2-40B4-BE49-F238E27FC236}">
                <a16:creationId xmlns:a16="http://schemas.microsoft.com/office/drawing/2014/main" id="{0958ADEF-A80A-4931-8C87-D8D579BCA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320" y="1490492"/>
            <a:ext cx="548568" cy="3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F0822EFB-3A9A-4AC8-83E1-870832473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4415" y="2306583"/>
            <a:ext cx="782781" cy="60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270137C-098E-4F7E-A625-5C6C7AE0BD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5586" y="2978998"/>
            <a:ext cx="718319" cy="275519"/>
          </a:xfrm>
          <a:prstGeom prst="rect">
            <a:avLst/>
          </a:prstGeom>
        </p:spPr>
      </p:pic>
      <p:pic>
        <p:nvPicPr>
          <p:cNvPr id="21" name="Picture 2" descr="Обновление модельного ряда пурифайеров Ecotronic">
            <a:extLst>
              <a:ext uri="{FF2B5EF4-FFF2-40B4-BE49-F238E27FC236}">
                <a16:creationId xmlns:a16="http://schemas.microsoft.com/office/drawing/2014/main" id="{7906B149-9D02-436F-9B64-A54C27129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9621" y="2278993"/>
            <a:ext cx="548568" cy="3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F9452D4-F885-4B27-9C62-4AC8332E08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8" t="18094" r="81397" b="48719"/>
          <a:stretch/>
        </p:blipFill>
        <p:spPr>
          <a:xfrm>
            <a:off x="10024031" y="1111160"/>
            <a:ext cx="927504" cy="1050866"/>
          </a:xfrm>
          <a:prstGeom prst="rect">
            <a:avLst/>
          </a:prstGeom>
        </p:spPr>
      </p:pic>
      <p:pic>
        <p:nvPicPr>
          <p:cNvPr id="23" name="Picture 2" descr="Обновление модельного ряда пурифайеров Ecotronic">
            <a:extLst>
              <a:ext uri="{FF2B5EF4-FFF2-40B4-BE49-F238E27FC236}">
                <a16:creationId xmlns:a16="http://schemas.microsoft.com/office/drawing/2014/main" id="{0490DEF0-3B5C-4821-858F-B9BF0D959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280" y="994193"/>
            <a:ext cx="548568" cy="3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AF44769-DF92-4AEA-9BA3-8EADEECC1E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811" y="1167634"/>
            <a:ext cx="677855" cy="48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Обновление модельного ряда пурифайеров Ecotronic">
            <a:extLst>
              <a:ext uri="{FF2B5EF4-FFF2-40B4-BE49-F238E27FC236}">
                <a16:creationId xmlns:a16="http://schemas.microsoft.com/office/drawing/2014/main" id="{1DD531D7-A750-4084-9AB9-5059E8F88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131" y="973603"/>
            <a:ext cx="548568" cy="329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7E2CAFD-61E3-489D-88D9-70D3DD34B9CC}"/>
              </a:ext>
            </a:extLst>
          </p:cNvPr>
          <p:cNvSpPr txBox="1"/>
          <p:nvPr/>
        </p:nvSpPr>
        <p:spPr>
          <a:xfrm>
            <a:off x="3917082" y="839993"/>
            <a:ext cx="609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AQUA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4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0</a:t>
            </a:r>
            <a:endParaRPr lang="ru-RU" sz="16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41E6BCC-7248-46A2-A40F-C9F36AB6C4E8}"/>
              </a:ext>
            </a:extLst>
          </p:cNvPr>
          <p:cNvSpPr txBox="1"/>
          <p:nvPr/>
        </p:nvSpPr>
        <p:spPr>
          <a:xfrm>
            <a:off x="10607280" y="3406966"/>
            <a:ext cx="609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AQUA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 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5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0</a:t>
            </a:r>
            <a:endParaRPr lang="ru-RU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5C8D27A-3B64-42E2-B30D-427BF609F74D}"/>
              </a:ext>
            </a:extLst>
          </p:cNvPr>
          <p:cNvSpPr txBox="1"/>
          <p:nvPr/>
        </p:nvSpPr>
        <p:spPr>
          <a:xfrm>
            <a:off x="314663" y="6266071"/>
            <a:ext cx="6097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+ </a:t>
            </a:r>
            <a:r>
              <a:rPr lang="ru-RU" sz="12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коллекция </a:t>
            </a:r>
            <a:r>
              <a:rPr lang="en-US" sz="1200" dirty="0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ENTER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559143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3">
            <a:extLst>
              <a:ext uri="{FF2B5EF4-FFF2-40B4-BE49-F238E27FC236}">
                <a16:creationId xmlns:a16="http://schemas.microsoft.com/office/drawing/2014/main" id="{99A3137B-5B25-44F9-AE26-489DA7D99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23" y="192648"/>
            <a:ext cx="8051001" cy="268607"/>
          </a:xfrm>
        </p:spPr>
        <p:txBody>
          <a:bodyPr vert="horz" lIns="68577" tIns="34289" rIns="68577" bIns="34289" rtlCol="0" anchor="ctr">
            <a:noAutofit/>
          </a:bodyPr>
          <a:lstStyle/>
          <a:p>
            <a:r>
              <a:rPr lang="ru-RU" sz="2025">
                <a:solidFill>
                  <a:schemeClr val="accent1">
                    <a:lumMod val="75000"/>
                  </a:schemeClr>
                </a:solidFill>
                <a:latin typeface="Arial Nova" panose="020B0504020202020204" pitchFamily="34" charset="0"/>
              </a:rPr>
              <a:t>ПРЕИМУЩЕСТВА ПРОМО</a:t>
            </a:r>
            <a:endParaRPr lang="en-US" sz="2025" b="1">
              <a:solidFill>
                <a:schemeClr val="accent1">
                  <a:lumMod val="7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E52E0BFB-C7FF-4AB4-8AD4-E83FAC0C9EE0}"/>
              </a:ext>
            </a:extLst>
          </p:cNvPr>
          <p:cNvSpPr/>
          <p:nvPr/>
        </p:nvSpPr>
        <p:spPr>
          <a:xfrm>
            <a:off x="451440" y="836656"/>
            <a:ext cx="3384696" cy="480124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ДЛЯ РП</a:t>
            </a: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2BE1041B-A6DC-4935-9434-E0B13C5B43EB}"/>
              </a:ext>
            </a:extLst>
          </p:cNvPr>
          <p:cNvSpPr/>
          <p:nvPr/>
        </p:nvSpPr>
        <p:spPr>
          <a:xfrm>
            <a:off x="4260941" y="831101"/>
            <a:ext cx="3839330" cy="51036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ДЛЯ ТОРГОВОЙ ТОЧКИ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7BCCE74-C9E9-401C-895C-526C6FF7CACA}"/>
              </a:ext>
            </a:extLst>
          </p:cNvPr>
          <p:cNvSpPr/>
          <p:nvPr/>
        </p:nvSpPr>
        <p:spPr>
          <a:xfrm>
            <a:off x="8391523" y="806416"/>
            <a:ext cx="3555889" cy="510363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ДЛЯ ДИСТРИБЬЮТОРА</a:t>
            </a: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3FFD8A1B-94DF-4986-8966-33E5B84AE9CC}"/>
              </a:ext>
            </a:extLst>
          </p:cNvPr>
          <p:cNvSpPr/>
          <p:nvPr/>
        </p:nvSpPr>
        <p:spPr>
          <a:xfrm>
            <a:off x="340524" y="758864"/>
            <a:ext cx="3059678" cy="12289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ru-RU" sz="1600" dirty="0">
              <a:solidFill>
                <a:schemeClr val="tx1">
                  <a:lumMod val="75000"/>
                  <a:lumOff val="25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56CAC53E-04B3-4F37-B2C7-7FBE4AE3F94F}"/>
              </a:ext>
            </a:extLst>
          </p:cNvPr>
          <p:cNvSpPr/>
          <p:nvPr/>
        </p:nvSpPr>
        <p:spPr>
          <a:xfrm>
            <a:off x="565628" y="1900972"/>
            <a:ext cx="3174707" cy="923330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C3163DC-EF19-48BC-ACA9-83D328936C17}"/>
              </a:ext>
            </a:extLst>
          </p:cNvPr>
          <p:cNvSpPr txBox="1"/>
          <p:nvPr/>
        </p:nvSpPr>
        <p:spPr>
          <a:xfrm>
            <a:off x="936980" y="2039471"/>
            <a:ext cx="2972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Легко завести новый продукт в точку!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0B6D4D-5350-49ED-B660-AD592B09AE17}"/>
              </a:ext>
            </a:extLst>
          </p:cNvPr>
          <p:cNvSpPr txBox="1"/>
          <p:nvPr/>
        </p:nvSpPr>
        <p:spPr>
          <a:xfrm>
            <a:off x="667526" y="3700138"/>
            <a:ext cx="3072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Возможность увеличить долю продаж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Cersanit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 ТТ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0F8756-265F-46CC-B196-F98C667AC50A}"/>
              </a:ext>
            </a:extLst>
          </p:cNvPr>
          <p:cNvSpPr txBox="1"/>
          <p:nvPr/>
        </p:nvSpPr>
        <p:spPr>
          <a:xfrm>
            <a:off x="8391524" y="2177449"/>
            <a:ext cx="35242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Акция, которая стимулирует конечного покупателя =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&gt;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естественный рост продаж в торговой точке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5F3EF3-1E80-474E-A507-1D52AE2080D4}"/>
              </a:ext>
            </a:extLst>
          </p:cNvPr>
          <p:cNvSpPr txBox="1"/>
          <p:nvPr/>
        </p:nvSpPr>
        <p:spPr>
          <a:xfrm>
            <a:off x="8441548" y="4292249"/>
            <a:ext cx="36144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Широкий выбор кнопок – 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увеличение ассортимента, в котором заинтересованы ТТ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=&gt;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рост среднего чека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=&gt; </a:t>
            </a:r>
          </a:p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рост объема реализации в точку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9E1565-F984-4159-8B5C-FED3C210D1B4}"/>
              </a:ext>
            </a:extLst>
          </p:cNvPr>
          <p:cNvSpPr txBox="1"/>
          <p:nvPr/>
        </p:nvSpPr>
        <p:spPr>
          <a:xfrm>
            <a:off x="699452" y="5182979"/>
            <a:ext cx="33514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Инструмент для выполнения плана продаж по ФГ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AA77A57-505B-4FC3-B379-4C9787A1C80D}"/>
              </a:ext>
            </a:extLst>
          </p:cNvPr>
          <p:cNvSpPr txBox="1"/>
          <p:nvPr/>
        </p:nvSpPr>
        <p:spPr>
          <a:xfrm>
            <a:off x="4548963" y="1900972"/>
            <a:ext cx="33244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Привлекательное ценовое предложение для покупателя федерального масштаба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57355E-3198-4765-903A-9E7CACC572F6}"/>
              </a:ext>
            </a:extLst>
          </p:cNvPr>
          <p:cNvSpPr txBox="1"/>
          <p:nvPr/>
        </p:nvSpPr>
        <p:spPr>
          <a:xfrm>
            <a:off x="4584678" y="3660570"/>
            <a:ext cx="33244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Высокая доходность даже по промо: наценка 33%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FF81B2-1830-4564-A7E0-D2F4396B4985}"/>
              </a:ext>
            </a:extLst>
          </p:cNvPr>
          <p:cNvSpPr txBox="1"/>
          <p:nvPr/>
        </p:nvSpPr>
        <p:spPr>
          <a:xfrm>
            <a:off x="4584678" y="5182979"/>
            <a:ext cx="33641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Широкий выбор ассортимента, яркие рекламные материалы</a:t>
            </a:r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3F19F068-5264-40B3-9151-A9E084F3FBE7}"/>
              </a:ext>
            </a:extLst>
          </p:cNvPr>
          <p:cNvSpPr/>
          <p:nvPr/>
        </p:nvSpPr>
        <p:spPr>
          <a:xfrm>
            <a:off x="565628" y="3558845"/>
            <a:ext cx="3174707" cy="923330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B1253495-45C0-4371-925F-2BE0D6BCF121}"/>
              </a:ext>
            </a:extLst>
          </p:cNvPr>
          <p:cNvSpPr/>
          <p:nvPr/>
        </p:nvSpPr>
        <p:spPr>
          <a:xfrm>
            <a:off x="565628" y="5030913"/>
            <a:ext cx="3174707" cy="923330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: скругленные углы 54">
            <a:extLst>
              <a:ext uri="{FF2B5EF4-FFF2-40B4-BE49-F238E27FC236}">
                <a16:creationId xmlns:a16="http://schemas.microsoft.com/office/drawing/2014/main" id="{EB4D3852-7775-49ED-816C-AB57F5827BE9}"/>
              </a:ext>
            </a:extLst>
          </p:cNvPr>
          <p:cNvSpPr/>
          <p:nvPr/>
        </p:nvSpPr>
        <p:spPr>
          <a:xfrm>
            <a:off x="4698702" y="5030913"/>
            <a:ext cx="3174707" cy="923330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Прямоугольник: скругленные углы 55">
            <a:extLst>
              <a:ext uri="{FF2B5EF4-FFF2-40B4-BE49-F238E27FC236}">
                <a16:creationId xmlns:a16="http://schemas.microsoft.com/office/drawing/2014/main" id="{7395E69D-85BE-4C6A-BDCB-79B9E51DB77A}"/>
              </a:ext>
            </a:extLst>
          </p:cNvPr>
          <p:cNvSpPr/>
          <p:nvPr/>
        </p:nvSpPr>
        <p:spPr>
          <a:xfrm>
            <a:off x="4698702" y="3535803"/>
            <a:ext cx="3174707" cy="923330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Прямоугольник: скругленные углы 56">
            <a:extLst>
              <a:ext uri="{FF2B5EF4-FFF2-40B4-BE49-F238E27FC236}">
                <a16:creationId xmlns:a16="http://schemas.microsoft.com/office/drawing/2014/main" id="{17AD0C35-59DD-4D8C-9A48-9D8576985238}"/>
              </a:ext>
            </a:extLst>
          </p:cNvPr>
          <p:cNvSpPr/>
          <p:nvPr/>
        </p:nvSpPr>
        <p:spPr>
          <a:xfrm>
            <a:off x="4698702" y="1900972"/>
            <a:ext cx="3174707" cy="97329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38ADFE19-5FF8-451A-A633-9ED7CDC4F477}"/>
              </a:ext>
            </a:extLst>
          </p:cNvPr>
          <p:cNvSpPr/>
          <p:nvPr/>
        </p:nvSpPr>
        <p:spPr>
          <a:xfrm>
            <a:off x="8566294" y="2144935"/>
            <a:ext cx="3174707" cy="1232843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DC0C54F1-1D85-4B2D-80EC-0DA596DAB9BB}"/>
              </a:ext>
            </a:extLst>
          </p:cNvPr>
          <p:cNvSpPr/>
          <p:nvPr/>
        </p:nvSpPr>
        <p:spPr>
          <a:xfrm>
            <a:off x="8566294" y="4191926"/>
            <a:ext cx="3364173" cy="1637384"/>
          </a:xfrm>
          <a:prstGeom prst="roundRect">
            <a:avLst/>
          </a:prstGeom>
          <a:noFill/>
          <a:ln w="38100">
            <a:solidFill>
              <a:srgbClr val="FFC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6725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1616487-2AE2-4F5A-B750-F8174FE270D7}"/>
  <p:tag name="GENSWF_ADVANCE_TIME" val="5.000"/>
  <p:tag name="ISPRING_CUSTOM_TIMING_US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1616487-2AE2-4F5A-B750-F8174FE270D7}"/>
  <p:tag name="GENSWF_ADVANCE_TIME" val="5.000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71616487-2AE2-4F5A-B750-F8174FE270D7}"/>
  <p:tag name="GENSWF_ADVANCE_TIME" val="5.000"/>
  <p:tag name="ISPRING_CUSTOM_TIMING_USED" val="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90BE5982E1E64F4894811EF80F880BF9" ma:contentTypeVersion="13" ma:contentTypeDescription="Создание документа." ma:contentTypeScope="" ma:versionID="86227ad3076267e44748fbc162b01bd3">
  <xsd:schema xmlns:xsd="http://www.w3.org/2001/XMLSchema" xmlns:xs="http://www.w3.org/2001/XMLSchema" xmlns:p="http://schemas.microsoft.com/office/2006/metadata/properties" xmlns:ns2="ce5ef231-c7ae-4b6e-a285-bbeb71aba392" xmlns:ns3="a90887c7-f866-4117-a88a-dc6f9db01dcd" targetNamespace="http://schemas.microsoft.com/office/2006/metadata/properties" ma:root="true" ma:fieldsID="d11c042bf16acd7ebc3b706047f9e015" ns2:_="" ns3:_="">
    <xsd:import namespace="ce5ef231-c7ae-4b6e-a285-bbeb71aba392"/>
    <xsd:import namespace="a90887c7-f866-4117-a88a-dc6f9db01dc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5ef231-c7ae-4b6e-a285-bbeb71aba39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0887c7-f866-4117-a88a-dc6f9db01d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0640750-8E91-44C7-A302-2C51D45715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E591D12-F7A2-4F22-9396-08EFF124F55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E39C5962-B23B-4100-AA1E-769F75752686}">
  <ds:schemaRefs>
    <ds:schemaRef ds:uri="a90887c7-f866-4117-a88a-dc6f9db01dcd"/>
    <ds:schemaRef ds:uri="ce5ef231-c7ae-4b6e-a285-bbeb71aba39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958</Words>
  <Application>Microsoft Office PowerPoint</Application>
  <PresentationFormat>Широкоэкранный</PresentationFormat>
  <Paragraphs>89</Paragraphs>
  <Slides>18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Arial Nova</vt:lpstr>
      <vt:lpstr>Calibri</vt:lpstr>
      <vt:lpstr>Calibri Light</vt:lpstr>
      <vt:lpstr>Wingdings</vt:lpstr>
      <vt:lpstr>Тема Office</vt:lpstr>
      <vt:lpstr>1_Тема Office</vt:lpstr>
      <vt:lpstr>Декабрь 2021 – Февраль 2022</vt:lpstr>
      <vt:lpstr>Презентация PowerPoint</vt:lpstr>
      <vt:lpstr>ДЕТАЛИ ПРОВЕДЕНИЯ ПРОМО</vt:lpstr>
      <vt:lpstr>Презентация PowerPoint</vt:lpstr>
      <vt:lpstr>АКЦИОННЫЙ АССОРТИМЕНТ</vt:lpstr>
      <vt:lpstr>Презентация PowerPoint</vt:lpstr>
      <vt:lpstr>Презентация PowerPoint</vt:lpstr>
      <vt:lpstr>АКЦИОННЫЙ АССОРТИМЕНТ. КНОПКИ</vt:lpstr>
      <vt:lpstr>ПРЕИМУЩЕСТВА ПРОМО</vt:lpstr>
      <vt:lpstr>УСЛОВИЯ УЧАСТИЯ В АКЦИИ ДЛЯ ТОРГОВОЙ ТОЧКИ</vt:lpstr>
      <vt:lpstr>ПРИМЕР РАСЧЕТА ПРОМО. ЗОНА 1</vt:lpstr>
      <vt:lpstr>АКЦИОННЫЕ КОМПЛЕКТЫ. ЗОНА 1</vt:lpstr>
      <vt:lpstr>АКЦИОННЫЕ КОМПЛЕКТЫ. ЗОНА 1</vt:lpstr>
      <vt:lpstr>АКЦИОННЫЕ КОМПЛЕКТЫ. ЗОНА 1</vt:lpstr>
      <vt:lpstr>АКЦИОННЫЕ КОМПЛЕКТЫ. ЗОНА 1</vt:lpstr>
      <vt:lpstr>Презентация PowerPoint</vt:lpstr>
      <vt:lpstr>Презентация PowerPoint</vt:lpstr>
      <vt:lpstr>УСЛОВИЯ УЧАСТИЯ В АКЦИИ ДЛЯ ИНТЕРНЕТ-МАГАЗИНА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Darya Kosheleva</dc:creator>
  <cp:lastModifiedBy>Svetlana Avdeeva</cp:lastModifiedBy>
  <cp:revision>1</cp:revision>
  <dcterms:created xsi:type="dcterms:W3CDTF">2021-08-10T11:49:33Z</dcterms:created>
  <dcterms:modified xsi:type="dcterms:W3CDTF">2021-12-03T09:27:50Z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0x01010090BE5982E1E64F4894811EF80F880BF9</vt:lpwstr>
  </property>
</Properties>
</file>