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70" r:id="rId4"/>
    <p:sldId id="271" r:id="rId5"/>
    <p:sldId id="274" r:id="rId6"/>
    <p:sldId id="275" r:id="rId7"/>
    <p:sldId id="273" r:id="rId8"/>
    <p:sldId id="268" r:id="rId9"/>
    <p:sldId id="284" r:id="rId10"/>
    <p:sldId id="285" r:id="rId11"/>
    <p:sldId id="286" r:id="rId12"/>
    <p:sldId id="287" r:id="rId13"/>
    <p:sldId id="276" r:id="rId14"/>
    <p:sldId id="283" r:id="rId15"/>
    <p:sldId id="269" r:id="rId16"/>
    <p:sldId id="277" r:id="rId17"/>
    <p:sldId id="289" r:id="rId18"/>
    <p:sldId id="290" r:id="rId19"/>
    <p:sldId id="288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B811-E952-4984-8DEB-ABFCC604DD9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6B86-7351-4BD0-908D-EFBCB5EC5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2;&#1080;&#1093;&#1072;&#1081;&#1083;&#1086;&#1074;&#1072;_04.04.23\&#1057;&#1058;&#1052;\&#1044;&#1086;&#1084;&#1072;&#1085;&#1080;%20&#1089;&#1087;&#1072;\&#1054;&#1073;&#1091;&#1095;&#1072;&#1083;&#1082;&#1080;\&#171;Domani-Spa&#187;%20&#8212;%20&#1087;&#1088;&#1086;&#1080;&#1079;&#1074;&#1086;&#1076;&#1089;&#1090;&#1074;&#1086;%20&#1076;&#1091;&#1096;&#1077;&#1074;&#1099;&#1093;%20&#1082;&#1072;&#1073;&#1080;&#1085;%20&#1080;%20&#1074;&#1072;&#1085;&#1085;%20&#1074;%20&#1056;&#1086;&#1089;&#1089;&#1080;&#1080;.mp4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ownloads\&#1055;&#1088;&#1077;&#1079;&#1077;&#1085;&#1090;&#1072;&#1094;&#1080;&#1103;%20Delight%20Slim%2099%20high.mp4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белая_для обложки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1" y="0"/>
            <a:ext cx="9152481" cy="6858000"/>
          </a:xfrm>
          <a:prstGeom prst="rect">
            <a:avLst/>
          </a:prstGeom>
        </p:spPr>
      </p:pic>
      <p:pic>
        <p:nvPicPr>
          <p:cNvPr id="5" name="Рисунок 4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5500702"/>
            <a:ext cx="971550" cy="971550"/>
          </a:xfrm>
          <a:prstGeom prst="rect">
            <a:avLst/>
          </a:prstGeom>
        </p:spPr>
      </p:pic>
      <p:pic>
        <p:nvPicPr>
          <p:cNvPr id="6" name="Рисунок 5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5572140"/>
            <a:ext cx="971550" cy="971550"/>
          </a:xfrm>
          <a:prstGeom prst="rect">
            <a:avLst/>
          </a:prstGeom>
        </p:spPr>
      </p:pic>
      <p:pic>
        <p:nvPicPr>
          <p:cNvPr id="7" name="Рисунок 6" descr="лого-чер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00300" cy="14192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2285992"/>
            <a:ext cx="73539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душевые кабины и ограждения</a:t>
            </a:r>
            <a:endParaRPr lang="ru-RU" sz="5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73610"/>
            <a:ext cx="7929585" cy="538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642918"/>
            <a:ext cx="39705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ограждения</a:t>
            </a:r>
            <a:endParaRPr lang="ru-RU" sz="35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41560"/>
            <a:ext cx="8072462" cy="521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714356"/>
            <a:ext cx="39705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ограждения</a:t>
            </a:r>
            <a:endParaRPr lang="ru-RU" sz="35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3214686"/>
            <a:ext cx="185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Без поддонов,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Могут комплектоваться любыми поддонами соответствующего размера, а также устанавливаться на плитку!!!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642918"/>
            <a:ext cx="39705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ограждения</a:t>
            </a:r>
            <a:endParaRPr lang="ru-RU" sz="35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3"/>
            <a:ext cx="785547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4203"/>
            <a:ext cx="7881961" cy="519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928670"/>
            <a:ext cx="338079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поддоны</a:t>
            </a:r>
            <a:endParaRPr lang="ru-RU" sz="3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85926"/>
            <a:ext cx="847673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928670"/>
            <a:ext cx="338079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поддоны</a:t>
            </a:r>
            <a:endParaRPr lang="ru-RU" sz="3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71612"/>
            <a:ext cx="865125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428860" y="928670"/>
            <a:ext cx="338079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поддоны</a:t>
            </a:r>
            <a:endParaRPr lang="ru-RU" sz="3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791664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714356"/>
            <a:ext cx="338079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поддоны</a:t>
            </a:r>
            <a:endParaRPr lang="ru-RU" sz="3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6" y="3214686"/>
            <a:ext cx="1214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Подходят для душевых кабин Мелодия и  комплектов </a:t>
            </a:r>
            <a:r>
              <a:rPr lang="en-US" sz="1000" b="1" dirty="0" smtClean="0">
                <a:solidFill>
                  <a:srgbClr val="FF0000"/>
                </a:solidFill>
              </a:rPr>
              <a:t>Segment</a:t>
            </a: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ru-RU" sz="1000" b="1" dirty="0" smtClean="0">
                <a:solidFill>
                  <a:srgbClr val="FF0000"/>
                </a:solidFill>
              </a:rPr>
              <a:t>Могут не подходить к 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ограждениям и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кабинам других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производителей,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включая ограждения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Round </a:t>
            </a:r>
            <a:r>
              <a:rPr lang="en-US" sz="1000" b="1" dirty="0" err="1" smtClean="0">
                <a:solidFill>
                  <a:srgbClr val="FF0000"/>
                </a:solidFill>
              </a:rPr>
              <a:t>Melodia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965" cy="6858000"/>
          </a:xfrm>
          <a:prstGeom prst="rect">
            <a:avLst/>
          </a:prstGeom>
        </p:spPr>
      </p:pic>
      <p:pic>
        <p:nvPicPr>
          <p:cNvPr id="28" name="Рисунок 27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290"/>
            <a:ext cx="971550" cy="971550"/>
          </a:xfrm>
          <a:prstGeom prst="rect">
            <a:avLst/>
          </a:prstGeom>
        </p:spPr>
      </p:pic>
      <p:pic>
        <p:nvPicPr>
          <p:cNvPr id="29" name="Рисунок 28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14290"/>
            <a:ext cx="971550" cy="9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1285860"/>
            <a:ext cx="428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О процессах производства</a:t>
            </a:r>
            <a:endParaRPr lang="ru-RU" sz="2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52" y="1785926"/>
            <a:ext cx="5174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1714488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Полный цикл производства от разработки до реализации в г. Екатеринбург</a:t>
            </a:r>
            <a:r>
              <a:rPr lang="en-US" sz="1400" b="1" dirty="0" smtClean="0"/>
              <a:t>: </a:t>
            </a:r>
            <a:endParaRPr lang="ru-RU" sz="1400" b="1" dirty="0" smtClean="0"/>
          </a:p>
          <a:p>
            <a:r>
              <a:rPr lang="ru-RU" sz="1400" dirty="0" smtClean="0"/>
              <a:t>3</a:t>
            </a:r>
            <a:r>
              <a:rPr lang="en-US" sz="1400" dirty="0" smtClean="0"/>
              <a:t>D</a:t>
            </a:r>
            <a:r>
              <a:rPr lang="ru-RU" sz="1400" dirty="0" smtClean="0"/>
              <a:t> - моделирование, 3</a:t>
            </a:r>
            <a:r>
              <a:rPr lang="en-US" sz="1400" dirty="0" smtClean="0"/>
              <a:t>D</a:t>
            </a:r>
            <a:r>
              <a:rPr lang="ru-RU" sz="1400" dirty="0" smtClean="0"/>
              <a:t> -</a:t>
            </a:r>
            <a:r>
              <a:rPr lang="en-US" sz="1400" dirty="0" smtClean="0"/>
              <a:t> </a:t>
            </a:r>
            <a:r>
              <a:rPr lang="ru-RU" sz="1400" dirty="0" smtClean="0"/>
              <a:t>проектирование, изготовление оснастки (форм), вакуум-формование, армирование, производства алюминиевого профиля, производства стальных каркасов, обработка стекла (закалка, загибка, покраска), экструзия санитарного акрила (АБС/ПММА). Т.о., от эскиза до готового продукта, всё в рамках одного завода.</a:t>
            </a:r>
          </a:p>
          <a:p>
            <a:r>
              <a:rPr lang="ru-RU" sz="1400" b="1" dirty="0" smtClean="0"/>
              <a:t>На рынке с 2013 года</a:t>
            </a:r>
            <a:endParaRPr lang="ru-RU" sz="1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57694"/>
            <a:ext cx="76032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965" cy="6858000"/>
          </a:xfrm>
          <a:prstGeom prst="rect">
            <a:avLst/>
          </a:prstGeom>
        </p:spPr>
      </p:pic>
      <p:pic>
        <p:nvPicPr>
          <p:cNvPr id="28" name="Рисунок 27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290"/>
            <a:ext cx="971550" cy="971550"/>
          </a:xfrm>
          <a:prstGeom prst="rect">
            <a:avLst/>
          </a:prstGeom>
        </p:spPr>
      </p:pic>
      <p:pic>
        <p:nvPicPr>
          <p:cNvPr id="29" name="Рисунок 28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14290"/>
            <a:ext cx="971550" cy="9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1285860"/>
            <a:ext cx="428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О процессах производства</a:t>
            </a:r>
            <a:endParaRPr lang="ru-RU" sz="25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857364"/>
            <a:ext cx="847507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подложка_Melodia_бела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09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428736"/>
            <a:ext cx="31588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/>
              <a:t>Производство видео:</a:t>
            </a:r>
            <a:endParaRPr lang="ru-RU" sz="2500" b="1" dirty="0"/>
          </a:p>
        </p:txBody>
      </p:sp>
      <p:pic>
        <p:nvPicPr>
          <p:cNvPr id="4" name="«Domani-Spa» — производство душевых кабин и ванн в Росс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3" y="2000240"/>
            <a:ext cx="6096043" cy="4572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0892" y="5572140"/>
            <a:ext cx="1928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Видео запускается в режиме презентации или по двойному щелчку мышкой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9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285860"/>
            <a:ext cx="7858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Душевая кабина MELODIA JIVE </a:t>
            </a:r>
            <a:r>
              <a:rPr lang="ru-RU" sz="30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</a:t>
            </a:r>
            <a:r>
              <a:rPr lang="ru-RU" sz="3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900х900х218мм низкий поддон</a:t>
            </a:r>
            <a:endParaRPr lang="ru-RU" sz="3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467274" cy="40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28662" y="648866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MB02007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214554"/>
            <a:ext cx="2405046" cy="4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929058" y="648866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MB0200</a:t>
            </a:r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357430"/>
            <a:ext cx="2474776" cy="43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264318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285860"/>
            <a:ext cx="7858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Душевая кабина MELODIA JIVE </a:t>
            </a:r>
            <a:r>
              <a:rPr lang="ru-RU" sz="30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</a:t>
            </a:r>
            <a:r>
              <a:rPr lang="ru-RU" sz="3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900х900 высокий поддон</a:t>
            </a:r>
            <a:endParaRPr lang="ru-RU" sz="3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648866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MB0200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648866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MB020</a:t>
            </a:r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571768" cy="43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285992"/>
            <a:ext cx="24579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5511" y="2285992"/>
            <a:ext cx="257223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9" y="1285860"/>
            <a:ext cx="750099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душевая кабина MELODIA CLASSICA 100х100х218мм низкий поддон MB01001</a:t>
            </a:r>
            <a:endParaRPr lang="ru-RU" sz="25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2757493" cy="4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309820"/>
            <a:ext cx="2952463" cy="454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подложка_Melodia_бела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09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357298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Преимущества кабин в видеоролике:</a:t>
            </a:r>
            <a:endParaRPr lang="ru-RU" dirty="0"/>
          </a:p>
        </p:txBody>
      </p:sp>
      <p:pic>
        <p:nvPicPr>
          <p:cNvPr id="4" name="Презентация Delight Slim 99 hig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857364"/>
            <a:ext cx="6286544" cy="4714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0892" y="5572140"/>
            <a:ext cx="1928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Видео запускается в режиме презентации или по двойному щелчку мышкой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965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071677"/>
            <a:ext cx="5972720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571612"/>
            <a:ext cx="3362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Преимущества кабин</a:t>
            </a:r>
            <a:r>
              <a:rPr lang="en-US" b="1" dirty="0" smtClean="0"/>
              <a:t> MELODIA</a:t>
            </a:r>
            <a:r>
              <a:rPr lang="ru-RU" b="1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4977"/>
            <a:ext cx="7429520" cy="55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642918"/>
            <a:ext cx="39705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ограждения</a:t>
            </a:r>
            <a:endParaRPr lang="ru-RU" sz="35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2786058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Только комплектами: </a:t>
            </a:r>
            <a:r>
              <a:rPr lang="ru-RU" sz="1200" b="1" dirty="0" err="1" smtClean="0">
                <a:solidFill>
                  <a:srgbClr val="FF0000"/>
                </a:solidFill>
              </a:rPr>
              <a:t>ограждение+поддон</a:t>
            </a:r>
            <a:r>
              <a:rPr lang="ru-RU" sz="1200" b="1" dirty="0" smtClean="0">
                <a:solidFill>
                  <a:srgbClr val="FF0000"/>
                </a:solidFill>
              </a:rPr>
              <a:t>!!!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7179747" cy="50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428860" y="642918"/>
            <a:ext cx="39705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ограждения</a:t>
            </a:r>
            <a:endParaRPr lang="ru-RU" sz="35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7572396" cy="55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642918"/>
            <a:ext cx="39705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ограждения</a:t>
            </a:r>
            <a:endParaRPr lang="ru-RU" sz="35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2786058"/>
            <a:ext cx="185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Без поддонов,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Могут комплектоваться любыми поддонами соответствующего размера, а также устанавливаться на плитку!!!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226</Words>
  <Application>Microsoft Office PowerPoint</Application>
  <PresentationFormat>Экран (4:3)</PresentationFormat>
  <Paragraphs>42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</dc:creator>
  <cp:lastModifiedBy>Михайлова</cp:lastModifiedBy>
  <cp:revision>40</cp:revision>
  <dcterms:created xsi:type="dcterms:W3CDTF">2024-01-29T14:24:13Z</dcterms:created>
  <dcterms:modified xsi:type="dcterms:W3CDTF">2024-02-28T08:45:31Z</dcterms:modified>
</cp:coreProperties>
</file>