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8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55F2328-230F-47DC-9A51-68BC8AC5F730}">
          <p14:sldIdLst>
            <p14:sldId id="28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4395"/>
    <a:srgbClr val="ED7D31"/>
    <a:srgbClr val="2E3D8C"/>
    <a:srgbClr val="C5D9F1"/>
    <a:srgbClr val="DEEBF7"/>
    <a:srgbClr val="FFFFFF"/>
    <a:srgbClr val="0DBDE3"/>
    <a:srgbClr val="E9EBF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96F99-1696-45CF-888F-E215AA64C48B}" v="2" dt="2024-03-14T10:14:09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60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liya Balakireva" userId="229f2caa-dd8f-4f14-bcce-9f372e05bbf7" providerId="ADAL" clId="{7DEF28D9-E962-415E-9594-4F382BC9B644}"/>
    <pc:docChg chg="undo custSel addSld delSld modSld modSection">
      <pc:chgData name="Yuliya Balakireva" userId="229f2caa-dd8f-4f14-bcce-9f372e05bbf7" providerId="ADAL" clId="{7DEF28D9-E962-415E-9594-4F382BC9B644}" dt="2024-02-06T07:06:22.145" v="556" actId="1076"/>
      <pc:docMkLst>
        <pc:docMk/>
      </pc:docMkLst>
      <pc:sldChg chg="addSp delSp modSp add mod">
        <pc:chgData name="Yuliya Balakireva" userId="229f2caa-dd8f-4f14-bcce-9f372e05bbf7" providerId="ADAL" clId="{7DEF28D9-E962-415E-9594-4F382BC9B644}" dt="2024-02-01T11:22:43.426" v="445" actId="120"/>
        <pc:sldMkLst>
          <pc:docMk/>
          <pc:sldMk cId="2140166784" sldId="260"/>
        </pc:sldMkLst>
        <pc:spChg chg="mod">
          <ac:chgData name="Yuliya Balakireva" userId="229f2caa-dd8f-4f14-bcce-9f372e05bbf7" providerId="ADAL" clId="{7DEF28D9-E962-415E-9594-4F382BC9B644}" dt="2024-02-01T11:19:00.238" v="215" actId="6549"/>
          <ac:spMkLst>
            <pc:docMk/>
            <pc:sldMk cId="2140166784" sldId="260"/>
            <ac:spMk id="5" creationId="{FF7F1A3F-71D8-C265-3746-D663116178DE}"/>
          </ac:spMkLst>
        </pc:spChg>
        <pc:spChg chg="mod">
          <ac:chgData name="Yuliya Balakireva" userId="229f2caa-dd8f-4f14-bcce-9f372e05bbf7" providerId="ADAL" clId="{7DEF28D9-E962-415E-9594-4F382BC9B644}" dt="2024-02-01T11:19:10.832" v="219" actId="6549"/>
          <ac:spMkLst>
            <pc:docMk/>
            <pc:sldMk cId="2140166784" sldId="260"/>
            <ac:spMk id="6" creationId="{490993CD-5EA5-A17E-C73C-8C2B0A716244}"/>
          </ac:spMkLst>
        </pc:spChg>
        <pc:spChg chg="add mod">
          <ac:chgData name="Yuliya Balakireva" userId="229f2caa-dd8f-4f14-bcce-9f372e05bbf7" providerId="ADAL" clId="{7DEF28D9-E962-415E-9594-4F382BC9B644}" dt="2024-02-01T11:22:43.426" v="445" actId="120"/>
          <ac:spMkLst>
            <pc:docMk/>
            <pc:sldMk cId="2140166784" sldId="260"/>
            <ac:spMk id="9" creationId="{C54E5060-40D3-23B0-31D2-6D95BEF802EE}"/>
          </ac:spMkLst>
        </pc:spChg>
        <pc:picChg chg="add mod modCrop">
          <ac:chgData name="Yuliya Balakireva" userId="229f2caa-dd8f-4f14-bcce-9f372e05bbf7" providerId="ADAL" clId="{7DEF28D9-E962-415E-9594-4F382BC9B644}" dt="2024-02-01T11:18:38.140" v="190" actId="1076"/>
          <ac:picMkLst>
            <pc:docMk/>
            <pc:sldMk cId="2140166784" sldId="260"/>
            <ac:picMk id="7" creationId="{F217D480-E595-C49E-7B33-5A56DDCB7553}"/>
          </ac:picMkLst>
        </pc:picChg>
        <pc:picChg chg="del">
          <ac:chgData name="Yuliya Balakireva" userId="229f2caa-dd8f-4f14-bcce-9f372e05bbf7" providerId="ADAL" clId="{7DEF28D9-E962-415E-9594-4F382BC9B644}" dt="2024-02-01T11:18:12.080" v="182" actId="478"/>
          <ac:picMkLst>
            <pc:docMk/>
            <pc:sldMk cId="2140166784" sldId="260"/>
            <ac:picMk id="8" creationId="{4DC6D2EA-82B3-85CF-B415-4A1820B40601}"/>
          </ac:picMkLst>
        </pc:picChg>
      </pc:sldChg>
      <pc:sldChg chg="del">
        <pc:chgData name="Yuliya Balakireva" userId="229f2caa-dd8f-4f14-bcce-9f372e05bbf7" providerId="ADAL" clId="{7DEF28D9-E962-415E-9594-4F382BC9B644}" dt="2024-02-01T10:46:59.789" v="16" actId="47"/>
        <pc:sldMkLst>
          <pc:docMk/>
          <pc:sldMk cId="3028504332" sldId="268"/>
        </pc:sldMkLst>
      </pc:sldChg>
      <pc:sldChg chg="del">
        <pc:chgData name="Yuliya Balakireva" userId="229f2caa-dd8f-4f14-bcce-9f372e05bbf7" providerId="ADAL" clId="{7DEF28D9-E962-415E-9594-4F382BC9B644}" dt="2024-02-01T10:46:59.789" v="16" actId="47"/>
        <pc:sldMkLst>
          <pc:docMk/>
          <pc:sldMk cId="143893870" sldId="269"/>
        </pc:sldMkLst>
      </pc:sldChg>
      <pc:sldChg chg="addSp delSp modSp add del mod">
        <pc:chgData name="Yuliya Balakireva" userId="229f2caa-dd8f-4f14-bcce-9f372e05bbf7" providerId="ADAL" clId="{7DEF28D9-E962-415E-9594-4F382BC9B644}" dt="2024-02-01T11:25:32.831" v="471" actId="47"/>
        <pc:sldMkLst>
          <pc:docMk/>
          <pc:sldMk cId="3792519173" sldId="285"/>
        </pc:sldMkLst>
        <pc:spChg chg="mod">
          <ac:chgData name="Yuliya Balakireva" userId="229f2caa-dd8f-4f14-bcce-9f372e05bbf7" providerId="ADAL" clId="{7DEF28D9-E962-415E-9594-4F382BC9B644}" dt="2024-02-01T10:52:00.404" v="82" actId="1076"/>
          <ac:spMkLst>
            <pc:docMk/>
            <pc:sldMk cId="3792519173" sldId="285"/>
            <ac:spMk id="2" creationId="{45307D80-D94C-1F17-B4C7-300A7A8EF792}"/>
          </ac:spMkLst>
        </pc:spChg>
        <pc:spChg chg="mod">
          <ac:chgData name="Yuliya Balakireva" userId="229f2caa-dd8f-4f14-bcce-9f372e05bbf7" providerId="ADAL" clId="{7DEF28D9-E962-415E-9594-4F382BC9B644}" dt="2024-02-01T10:52:00.404" v="82" actId="1076"/>
          <ac:spMkLst>
            <pc:docMk/>
            <pc:sldMk cId="3792519173" sldId="285"/>
            <ac:spMk id="3" creationId="{ADB282B8-662C-420C-EDF4-E096DD577702}"/>
          </ac:spMkLst>
        </pc:spChg>
        <pc:spChg chg="add del mod">
          <ac:chgData name="Yuliya Balakireva" userId="229f2caa-dd8f-4f14-bcce-9f372e05bbf7" providerId="ADAL" clId="{7DEF28D9-E962-415E-9594-4F382BC9B644}" dt="2024-02-01T11:20:22.144" v="276" actId="20577"/>
          <ac:spMkLst>
            <pc:docMk/>
            <pc:sldMk cId="3792519173" sldId="285"/>
            <ac:spMk id="11" creationId="{5C83C350-5D82-EAFE-5A32-AE76A210BC8A}"/>
          </ac:spMkLst>
        </pc:spChg>
        <pc:spChg chg="del">
          <ac:chgData name="Yuliya Balakireva" userId="229f2caa-dd8f-4f14-bcce-9f372e05bbf7" providerId="ADAL" clId="{7DEF28D9-E962-415E-9594-4F382BC9B644}" dt="2024-02-01T10:49:43.258" v="48" actId="478"/>
          <ac:spMkLst>
            <pc:docMk/>
            <pc:sldMk cId="3792519173" sldId="285"/>
            <ac:spMk id="13" creationId="{FF5CC0EF-A1F2-8FB7-9710-5701BBDC222B}"/>
          </ac:spMkLst>
        </pc:spChg>
        <pc:spChg chg="mod">
          <ac:chgData name="Yuliya Balakireva" userId="229f2caa-dd8f-4f14-bcce-9f372e05bbf7" providerId="ADAL" clId="{7DEF28D9-E962-415E-9594-4F382BC9B644}" dt="2024-02-01T10:47:15.359" v="25" actId="20577"/>
          <ac:spMkLst>
            <pc:docMk/>
            <pc:sldMk cId="3792519173" sldId="285"/>
            <ac:spMk id="17" creationId="{9CB3221C-1CE6-076E-2AB9-3F643583C335}"/>
          </ac:spMkLst>
        </pc:spChg>
        <pc:spChg chg="add mod">
          <ac:chgData name="Yuliya Balakireva" userId="229f2caa-dd8f-4f14-bcce-9f372e05bbf7" providerId="ADAL" clId="{7DEF28D9-E962-415E-9594-4F382BC9B644}" dt="2024-02-01T10:52:00.404" v="82" actId="1076"/>
          <ac:spMkLst>
            <pc:docMk/>
            <pc:sldMk cId="3792519173" sldId="285"/>
            <ac:spMk id="22" creationId="{D51AC9F0-6789-B168-6097-DE0128C4F1D8}"/>
          </ac:spMkLst>
        </pc:spChg>
        <pc:spChg chg="add mod">
          <ac:chgData name="Yuliya Balakireva" userId="229f2caa-dd8f-4f14-bcce-9f372e05bbf7" providerId="ADAL" clId="{7DEF28D9-E962-415E-9594-4F382BC9B644}" dt="2024-02-01T10:52:00.404" v="82" actId="1076"/>
          <ac:spMkLst>
            <pc:docMk/>
            <pc:sldMk cId="3792519173" sldId="285"/>
            <ac:spMk id="23" creationId="{B8C8DDD2-7CF9-30CC-6371-32128094F88F}"/>
          </ac:spMkLst>
        </pc:spChg>
        <pc:spChg chg="add mod">
          <ac:chgData name="Yuliya Balakireva" userId="229f2caa-dd8f-4f14-bcce-9f372e05bbf7" providerId="ADAL" clId="{7DEF28D9-E962-415E-9594-4F382BC9B644}" dt="2024-02-01T10:50:25.984" v="60" actId="1076"/>
          <ac:spMkLst>
            <pc:docMk/>
            <pc:sldMk cId="3792519173" sldId="285"/>
            <ac:spMk id="24" creationId="{1A576D5E-71B7-213A-D68F-887DA5603488}"/>
          </ac:spMkLst>
        </pc:spChg>
        <pc:spChg chg="add mod">
          <ac:chgData name="Yuliya Balakireva" userId="229f2caa-dd8f-4f14-bcce-9f372e05bbf7" providerId="ADAL" clId="{7DEF28D9-E962-415E-9594-4F382BC9B644}" dt="2024-02-01T10:51:48.977" v="78" actId="2085"/>
          <ac:spMkLst>
            <pc:docMk/>
            <pc:sldMk cId="3792519173" sldId="285"/>
            <ac:spMk id="25" creationId="{E5FA0086-CE67-814E-E789-FEB29F75AF29}"/>
          </ac:spMkLst>
        </pc:spChg>
        <pc:graphicFrameChg chg="add mod modGraphic">
          <ac:chgData name="Yuliya Balakireva" userId="229f2caa-dd8f-4f14-bcce-9f372e05bbf7" providerId="ADAL" clId="{7DEF28D9-E962-415E-9594-4F382BC9B644}" dt="2024-02-01T11:14:49.020" v="178" actId="207"/>
          <ac:graphicFrameMkLst>
            <pc:docMk/>
            <pc:sldMk cId="3792519173" sldId="285"/>
            <ac:graphicFrameMk id="26" creationId="{66728890-7C01-6F5F-292B-E538F2C66374}"/>
          </ac:graphicFrameMkLst>
        </pc:graphicFrameChg>
        <pc:graphicFrameChg chg="add mod modGraphic">
          <ac:chgData name="Yuliya Balakireva" userId="229f2caa-dd8f-4f14-bcce-9f372e05bbf7" providerId="ADAL" clId="{7DEF28D9-E962-415E-9594-4F382BC9B644}" dt="2024-02-01T11:14:55.029" v="181" actId="207"/>
          <ac:graphicFrameMkLst>
            <pc:docMk/>
            <pc:sldMk cId="3792519173" sldId="285"/>
            <ac:graphicFrameMk id="27" creationId="{33D97763-BD3E-D9CB-5887-9B00471F87ED}"/>
          </ac:graphicFrameMkLst>
        </pc:graphicFrameChg>
        <pc:picChg chg="del">
          <ac:chgData name="Yuliya Balakireva" userId="229f2caa-dd8f-4f14-bcce-9f372e05bbf7" providerId="ADAL" clId="{7DEF28D9-E962-415E-9594-4F382BC9B644}" dt="2024-02-01T09:42:07.984" v="5" actId="478"/>
          <ac:picMkLst>
            <pc:docMk/>
            <pc:sldMk cId="3792519173" sldId="285"/>
            <ac:picMk id="4" creationId="{A0DB0E41-A13F-3A3D-DE7C-C186938ED1C2}"/>
          </ac:picMkLst>
        </pc:picChg>
        <pc:picChg chg="mod">
          <ac:chgData name="Yuliya Balakireva" userId="229f2caa-dd8f-4f14-bcce-9f372e05bbf7" providerId="ADAL" clId="{7DEF28D9-E962-415E-9594-4F382BC9B644}" dt="2024-02-01T10:50:25.984" v="60" actId="1076"/>
          <ac:picMkLst>
            <pc:docMk/>
            <pc:sldMk cId="3792519173" sldId="285"/>
            <ac:picMk id="5" creationId="{E6F1D7D5-9F66-4379-A920-8B833D9B7627}"/>
          </ac:picMkLst>
        </pc:picChg>
        <pc:picChg chg="mod">
          <ac:chgData name="Yuliya Balakireva" userId="229f2caa-dd8f-4f14-bcce-9f372e05bbf7" providerId="ADAL" clId="{7DEF28D9-E962-415E-9594-4F382BC9B644}" dt="2024-02-01T10:50:25.984" v="60" actId="1076"/>
          <ac:picMkLst>
            <pc:docMk/>
            <pc:sldMk cId="3792519173" sldId="285"/>
            <ac:picMk id="6" creationId="{1B90D4AE-DC80-7909-DB4F-D951E743AB70}"/>
          </ac:picMkLst>
        </pc:picChg>
        <pc:picChg chg="mod">
          <ac:chgData name="Yuliya Balakireva" userId="229f2caa-dd8f-4f14-bcce-9f372e05bbf7" providerId="ADAL" clId="{7DEF28D9-E962-415E-9594-4F382BC9B644}" dt="2024-02-01T10:50:25.984" v="60" actId="1076"/>
          <ac:picMkLst>
            <pc:docMk/>
            <pc:sldMk cId="3792519173" sldId="285"/>
            <ac:picMk id="7" creationId="{6FB3004C-95ED-148D-0B6E-D2550068E92B}"/>
          </ac:picMkLst>
        </pc:picChg>
        <pc:picChg chg="add mod">
          <ac:chgData name="Yuliya Balakireva" userId="229f2caa-dd8f-4f14-bcce-9f372e05bbf7" providerId="ADAL" clId="{7DEF28D9-E962-415E-9594-4F382BC9B644}" dt="2024-02-01T10:51:57.126" v="81" actId="1076"/>
          <ac:picMkLst>
            <pc:docMk/>
            <pc:sldMk cId="3792519173" sldId="285"/>
            <ac:picMk id="8" creationId="{9DCAA9AC-86F2-E2F1-C75A-76C2FAFEBB23}"/>
          </ac:picMkLst>
        </pc:picChg>
        <pc:picChg chg="mod">
          <ac:chgData name="Yuliya Balakireva" userId="229f2caa-dd8f-4f14-bcce-9f372e05bbf7" providerId="ADAL" clId="{7DEF28D9-E962-415E-9594-4F382BC9B644}" dt="2024-02-01T10:50:25.984" v="60" actId="1076"/>
          <ac:picMkLst>
            <pc:docMk/>
            <pc:sldMk cId="3792519173" sldId="285"/>
            <ac:picMk id="9" creationId="{D2E002C6-0BD7-EEFE-1169-2D0CBEE1694C}"/>
          </ac:picMkLst>
        </pc:picChg>
        <pc:picChg chg="mod">
          <ac:chgData name="Yuliya Balakireva" userId="229f2caa-dd8f-4f14-bcce-9f372e05bbf7" providerId="ADAL" clId="{7DEF28D9-E962-415E-9594-4F382BC9B644}" dt="2024-02-01T10:50:25.984" v="60" actId="1076"/>
          <ac:picMkLst>
            <pc:docMk/>
            <pc:sldMk cId="3792519173" sldId="285"/>
            <ac:picMk id="10" creationId="{815B5530-919B-9F50-C554-85C801C1C2A3}"/>
          </ac:picMkLst>
        </pc:picChg>
        <pc:picChg chg="del">
          <ac:chgData name="Yuliya Balakireva" userId="229f2caa-dd8f-4f14-bcce-9f372e05bbf7" providerId="ADAL" clId="{7DEF28D9-E962-415E-9594-4F382BC9B644}" dt="2024-02-01T10:49:43.258" v="48" actId="478"/>
          <ac:picMkLst>
            <pc:docMk/>
            <pc:sldMk cId="3792519173" sldId="285"/>
            <ac:picMk id="12" creationId="{8F532D30-8310-939C-62A4-00A9341A4DA9}"/>
          </ac:picMkLst>
        </pc:picChg>
        <pc:picChg chg="del">
          <ac:chgData name="Yuliya Balakireva" userId="229f2caa-dd8f-4f14-bcce-9f372e05bbf7" providerId="ADAL" clId="{7DEF28D9-E962-415E-9594-4F382BC9B644}" dt="2024-02-01T09:42:07.984" v="5" actId="478"/>
          <ac:picMkLst>
            <pc:docMk/>
            <pc:sldMk cId="3792519173" sldId="285"/>
            <ac:picMk id="14" creationId="{29DE4F62-3D2E-4F78-F3E0-5A627C946CA7}"/>
          </ac:picMkLst>
        </pc:picChg>
        <pc:picChg chg="del">
          <ac:chgData name="Yuliya Balakireva" userId="229f2caa-dd8f-4f14-bcce-9f372e05bbf7" providerId="ADAL" clId="{7DEF28D9-E962-415E-9594-4F382BC9B644}" dt="2024-02-01T09:42:07.984" v="5" actId="478"/>
          <ac:picMkLst>
            <pc:docMk/>
            <pc:sldMk cId="3792519173" sldId="285"/>
            <ac:picMk id="20" creationId="{A2A128DC-086B-DEC8-247B-BC2244CA9170}"/>
          </ac:picMkLst>
        </pc:picChg>
        <pc:picChg chg="add mod">
          <ac:chgData name="Yuliya Balakireva" userId="229f2caa-dd8f-4f14-bcce-9f372e05bbf7" providerId="ADAL" clId="{7DEF28D9-E962-415E-9594-4F382BC9B644}" dt="2024-02-01T10:51:54.340" v="80" actId="14100"/>
          <ac:picMkLst>
            <pc:docMk/>
            <pc:sldMk cId="3792519173" sldId="285"/>
            <ac:picMk id="21" creationId="{94A681F8-A751-D68B-EA86-D80EA95F156B}"/>
          </ac:picMkLst>
        </pc:picChg>
      </pc:sldChg>
      <pc:sldChg chg="addSp delSp modSp add mod">
        <pc:chgData name="Yuliya Balakireva" userId="229f2caa-dd8f-4f14-bcce-9f372e05bbf7" providerId="ADAL" clId="{7DEF28D9-E962-415E-9594-4F382BC9B644}" dt="2024-02-06T07:06:22.145" v="556" actId="1076"/>
        <pc:sldMkLst>
          <pc:docMk/>
          <pc:sldMk cId="3746032365" sldId="286"/>
        </pc:sldMkLst>
        <pc:spChg chg="mod">
          <ac:chgData name="Yuliya Balakireva" userId="229f2caa-dd8f-4f14-bcce-9f372e05bbf7" providerId="ADAL" clId="{7DEF28D9-E962-415E-9594-4F382BC9B644}" dt="2024-02-01T11:26:50.984" v="529" actId="1076"/>
          <ac:spMkLst>
            <pc:docMk/>
            <pc:sldMk cId="3746032365" sldId="286"/>
            <ac:spMk id="2" creationId="{45307D80-D94C-1F17-B4C7-300A7A8EF792}"/>
          </ac:spMkLst>
        </pc:spChg>
        <pc:spChg chg="mod">
          <ac:chgData name="Yuliya Balakireva" userId="229f2caa-dd8f-4f14-bcce-9f372e05bbf7" providerId="ADAL" clId="{7DEF28D9-E962-415E-9594-4F382BC9B644}" dt="2024-02-01T11:26:50.984" v="529" actId="1076"/>
          <ac:spMkLst>
            <pc:docMk/>
            <pc:sldMk cId="3746032365" sldId="286"/>
            <ac:spMk id="3" creationId="{ADB282B8-662C-420C-EDF4-E096DD577702}"/>
          </ac:spMkLst>
        </pc:spChg>
        <pc:spChg chg="add mod">
          <ac:chgData name="Yuliya Balakireva" userId="229f2caa-dd8f-4f14-bcce-9f372e05bbf7" providerId="ADAL" clId="{7DEF28D9-E962-415E-9594-4F382BC9B644}" dt="2024-02-01T11:26:50.984" v="529" actId="1076"/>
          <ac:spMkLst>
            <pc:docMk/>
            <pc:sldMk cId="3746032365" sldId="286"/>
            <ac:spMk id="4" creationId="{938875D4-1F53-E133-60FC-E86C611D107D}"/>
          </ac:spMkLst>
        </pc:spChg>
        <pc:spChg chg="del">
          <ac:chgData name="Yuliya Balakireva" userId="229f2caa-dd8f-4f14-bcce-9f372e05bbf7" providerId="ADAL" clId="{7DEF28D9-E962-415E-9594-4F382BC9B644}" dt="2024-02-01T11:22:51.294" v="446" actId="478"/>
          <ac:spMkLst>
            <pc:docMk/>
            <pc:sldMk cId="3746032365" sldId="286"/>
            <ac:spMk id="11" creationId="{5C83C350-5D82-EAFE-5A32-AE76A210BC8A}"/>
          </ac:spMkLst>
        </pc:spChg>
        <pc:spChg chg="add mod">
          <ac:chgData name="Yuliya Balakireva" userId="229f2caa-dd8f-4f14-bcce-9f372e05bbf7" providerId="ADAL" clId="{7DEF28D9-E962-415E-9594-4F382BC9B644}" dt="2024-02-01T11:26:50.984" v="529" actId="1076"/>
          <ac:spMkLst>
            <pc:docMk/>
            <pc:sldMk cId="3746032365" sldId="286"/>
            <ac:spMk id="12" creationId="{4E3E7E64-D0E0-C426-43DA-1171A2D75EA1}"/>
          </ac:spMkLst>
        </pc:spChg>
        <pc:spChg chg="add mod">
          <ac:chgData name="Yuliya Balakireva" userId="229f2caa-dd8f-4f14-bcce-9f372e05bbf7" providerId="ADAL" clId="{7DEF28D9-E962-415E-9594-4F382BC9B644}" dt="2024-02-01T11:26:26.050" v="522" actId="207"/>
          <ac:spMkLst>
            <pc:docMk/>
            <pc:sldMk cId="3746032365" sldId="286"/>
            <ac:spMk id="13" creationId="{AE16FC11-218E-471C-F8AC-A3AF8E1B7970}"/>
          </ac:spMkLst>
        </pc:spChg>
        <pc:spChg chg="add mod">
          <ac:chgData name="Yuliya Balakireva" userId="229f2caa-dd8f-4f14-bcce-9f372e05bbf7" providerId="ADAL" clId="{7DEF28D9-E962-415E-9594-4F382BC9B644}" dt="2024-02-01T11:28:29.307" v="542" actId="20577"/>
          <ac:spMkLst>
            <pc:docMk/>
            <pc:sldMk cId="3746032365" sldId="286"/>
            <ac:spMk id="14" creationId="{54D220A5-CD4F-98F7-BD4B-722896BC2362}"/>
          </ac:spMkLst>
        </pc:spChg>
        <pc:spChg chg="add mod">
          <ac:chgData name="Yuliya Balakireva" userId="229f2caa-dd8f-4f14-bcce-9f372e05bbf7" providerId="ADAL" clId="{7DEF28D9-E962-415E-9594-4F382BC9B644}" dt="2024-02-01T11:27:59.568" v="533" actId="1582"/>
          <ac:spMkLst>
            <pc:docMk/>
            <pc:sldMk cId="3746032365" sldId="286"/>
            <ac:spMk id="15" creationId="{2181C67A-882D-85CD-4334-F92033875B1F}"/>
          </ac:spMkLst>
        </pc:spChg>
        <pc:spChg chg="mod">
          <ac:chgData name="Yuliya Balakireva" userId="229f2caa-dd8f-4f14-bcce-9f372e05bbf7" providerId="ADAL" clId="{7DEF28D9-E962-415E-9594-4F382BC9B644}" dt="2024-02-01T11:23:27.133" v="469" actId="1076"/>
          <ac:spMkLst>
            <pc:docMk/>
            <pc:sldMk cId="3746032365" sldId="286"/>
            <ac:spMk id="16" creationId="{E51FFF2B-3F32-FAB7-43BE-00FD809ABE8D}"/>
          </ac:spMkLst>
        </pc:spChg>
        <pc:spChg chg="mod">
          <ac:chgData name="Yuliya Balakireva" userId="229f2caa-dd8f-4f14-bcce-9f372e05bbf7" providerId="ADAL" clId="{7DEF28D9-E962-415E-9594-4F382BC9B644}" dt="2024-02-01T11:26:50.984" v="529" actId="1076"/>
          <ac:spMkLst>
            <pc:docMk/>
            <pc:sldMk cId="3746032365" sldId="286"/>
            <ac:spMk id="22" creationId="{D51AC9F0-6789-B168-6097-DE0128C4F1D8}"/>
          </ac:spMkLst>
        </pc:spChg>
        <pc:spChg chg="mod">
          <ac:chgData name="Yuliya Balakireva" userId="229f2caa-dd8f-4f14-bcce-9f372e05bbf7" providerId="ADAL" clId="{7DEF28D9-E962-415E-9594-4F382BC9B644}" dt="2024-02-01T11:26:50.984" v="529" actId="1076"/>
          <ac:spMkLst>
            <pc:docMk/>
            <pc:sldMk cId="3746032365" sldId="286"/>
            <ac:spMk id="23" creationId="{B8C8DDD2-7CF9-30CC-6371-32128094F88F}"/>
          </ac:spMkLst>
        </pc:spChg>
        <pc:spChg chg="mod">
          <ac:chgData name="Yuliya Balakireva" userId="229f2caa-dd8f-4f14-bcce-9f372e05bbf7" providerId="ADAL" clId="{7DEF28D9-E962-415E-9594-4F382BC9B644}" dt="2024-02-01T11:28:04.641" v="534" actId="1076"/>
          <ac:spMkLst>
            <pc:docMk/>
            <pc:sldMk cId="3746032365" sldId="286"/>
            <ac:spMk id="24" creationId="{1A576D5E-71B7-213A-D68F-887DA5603488}"/>
          </ac:spMkLst>
        </pc:spChg>
        <pc:spChg chg="mod">
          <ac:chgData name="Yuliya Balakireva" userId="229f2caa-dd8f-4f14-bcce-9f372e05bbf7" providerId="ADAL" clId="{7DEF28D9-E962-415E-9594-4F382BC9B644}" dt="2024-02-01T11:23:22.778" v="466" actId="1076"/>
          <ac:spMkLst>
            <pc:docMk/>
            <pc:sldMk cId="3746032365" sldId="286"/>
            <ac:spMk id="25" creationId="{E5FA0086-CE67-814E-E789-FEB29F75AF29}"/>
          </ac:spMkLst>
        </pc:spChg>
        <pc:graphicFrameChg chg="mod modGraphic">
          <ac:chgData name="Yuliya Balakireva" userId="229f2caa-dd8f-4f14-bcce-9f372e05bbf7" providerId="ADAL" clId="{7DEF28D9-E962-415E-9594-4F382BC9B644}" dt="2024-02-01T11:28:47.701" v="544" actId="207"/>
          <ac:graphicFrameMkLst>
            <pc:docMk/>
            <pc:sldMk cId="3746032365" sldId="286"/>
            <ac:graphicFrameMk id="26" creationId="{66728890-7C01-6F5F-292B-E538F2C66374}"/>
          </ac:graphicFrameMkLst>
        </pc:graphicFrameChg>
        <pc:graphicFrameChg chg="mod modGraphic">
          <ac:chgData name="Yuliya Balakireva" userId="229f2caa-dd8f-4f14-bcce-9f372e05bbf7" providerId="ADAL" clId="{7DEF28D9-E962-415E-9594-4F382BC9B644}" dt="2024-02-01T11:28:56.084" v="546" actId="207"/>
          <ac:graphicFrameMkLst>
            <pc:docMk/>
            <pc:sldMk cId="3746032365" sldId="286"/>
            <ac:graphicFrameMk id="27" creationId="{33D97763-BD3E-D9CB-5887-9B00471F87ED}"/>
          </ac:graphicFrameMkLst>
        </pc:graphicFrameChg>
        <pc:picChg chg="mod">
          <ac:chgData name="Yuliya Balakireva" userId="229f2caa-dd8f-4f14-bcce-9f372e05bbf7" providerId="ADAL" clId="{7DEF28D9-E962-415E-9594-4F382BC9B644}" dt="2024-02-01T11:25:40.043" v="472" actId="1076"/>
          <ac:picMkLst>
            <pc:docMk/>
            <pc:sldMk cId="3746032365" sldId="286"/>
            <ac:picMk id="5" creationId="{E6F1D7D5-9F66-4379-A920-8B833D9B7627}"/>
          </ac:picMkLst>
        </pc:picChg>
        <pc:picChg chg="mod">
          <ac:chgData name="Yuliya Balakireva" userId="229f2caa-dd8f-4f14-bcce-9f372e05bbf7" providerId="ADAL" clId="{7DEF28D9-E962-415E-9594-4F382BC9B644}" dt="2024-02-01T11:25:40.043" v="472" actId="1076"/>
          <ac:picMkLst>
            <pc:docMk/>
            <pc:sldMk cId="3746032365" sldId="286"/>
            <ac:picMk id="6" creationId="{1B90D4AE-DC80-7909-DB4F-D951E743AB70}"/>
          </ac:picMkLst>
        </pc:picChg>
        <pc:picChg chg="mod">
          <ac:chgData name="Yuliya Balakireva" userId="229f2caa-dd8f-4f14-bcce-9f372e05bbf7" providerId="ADAL" clId="{7DEF28D9-E962-415E-9594-4F382BC9B644}" dt="2024-02-01T11:25:40.043" v="472" actId="1076"/>
          <ac:picMkLst>
            <pc:docMk/>
            <pc:sldMk cId="3746032365" sldId="286"/>
            <ac:picMk id="7" creationId="{6FB3004C-95ED-148D-0B6E-D2550068E92B}"/>
          </ac:picMkLst>
        </pc:picChg>
        <pc:picChg chg="mod">
          <ac:chgData name="Yuliya Balakireva" userId="229f2caa-dd8f-4f14-bcce-9f372e05bbf7" providerId="ADAL" clId="{7DEF28D9-E962-415E-9594-4F382BC9B644}" dt="2024-02-01T11:25:40.043" v="472" actId="1076"/>
          <ac:picMkLst>
            <pc:docMk/>
            <pc:sldMk cId="3746032365" sldId="286"/>
            <ac:picMk id="9" creationId="{D2E002C6-0BD7-EEFE-1169-2D0CBEE1694C}"/>
          </ac:picMkLst>
        </pc:picChg>
        <pc:picChg chg="mod">
          <ac:chgData name="Yuliya Balakireva" userId="229f2caa-dd8f-4f14-bcce-9f372e05bbf7" providerId="ADAL" clId="{7DEF28D9-E962-415E-9594-4F382BC9B644}" dt="2024-02-01T11:25:40.043" v="472" actId="1076"/>
          <ac:picMkLst>
            <pc:docMk/>
            <pc:sldMk cId="3746032365" sldId="286"/>
            <ac:picMk id="10" creationId="{815B5530-919B-9F50-C554-85C801C1C2A3}"/>
          </ac:picMkLst>
        </pc:picChg>
        <pc:picChg chg="del mod">
          <ac:chgData name="Yuliya Balakireva" userId="229f2caa-dd8f-4f14-bcce-9f372e05bbf7" providerId="ADAL" clId="{7DEF28D9-E962-415E-9594-4F382BC9B644}" dt="2024-02-06T07:06:13.597" v="552" actId="478"/>
          <ac:picMkLst>
            <pc:docMk/>
            <pc:sldMk cId="3746032365" sldId="286"/>
            <ac:picMk id="21" creationId="{94A681F8-A751-D68B-EA86-D80EA95F156B}"/>
          </ac:picMkLst>
        </pc:picChg>
        <pc:picChg chg="add mod">
          <ac:chgData name="Yuliya Balakireva" userId="229f2caa-dd8f-4f14-bcce-9f372e05bbf7" providerId="ADAL" clId="{7DEF28D9-E962-415E-9594-4F382BC9B644}" dt="2024-02-06T07:06:22.145" v="556" actId="1076"/>
          <ac:picMkLst>
            <pc:docMk/>
            <pc:sldMk cId="3746032365" sldId="286"/>
            <ac:picMk id="1026" creationId="{406F0CD2-C358-1060-C787-A08A77B5C6C8}"/>
          </ac:picMkLst>
        </pc:picChg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70485162" sldId="373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480081933" sldId="399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367107022" sldId="400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634420720" sldId="401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593934847" sldId="402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533400113" sldId="403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339328743" sldId="405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510151688" sldId="406"/>
        </pc:sldMkLst>
      </pc:sldChg>
      <pc:sldChg chg="del">
        <pc:chgData name="Yuliya Balakireva" userId="229f2caa-dd8f-4f14-bcce-9f372e05bbf7" providerId="ADAL" clId="{7DEF28D9-E962-415E-9594-4F382BC9B644}" dt="2024-02-01T09:41:30.247" v="1" actId="47"/>
        <pc:sldMkLst>
          <pc:docMk/>
          <pc:sldMk cId="1512115956" sldId="407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749813773" sldId="408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60498164" sldId="409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952688874" sldId="411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997638360" sldId="412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613578211" sldId="413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894714294" sldId="414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600925463" sldId="415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071680544" sldId="416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306063208" sldId="418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868450140" sldId="419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644086620" sldId="420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52670116" sldId="421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183554267" sldId="422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64403252" sldId="423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359463650" sldId="424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180178889" sldId="425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4184378590" sldId="426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246662989" sldId="427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4068345608" sldId="428"/>
        </pc:sldMkLst>
      </pc:sldChg>
      <pc:sldChg chg="del">
        <pc:chgData name="Yuliya Balakireva" userId="229f2caa-dd8f-4f14-bcce-9f372e05bbf7" providerId="ADAL" clId="{7DEF28D9-E962-415E-9594-4F382BC9B644}" dt="2024-02-01T10:46:59.789" v="16" actId="47"/>
        <pc:sldMkLst>
          <pc:docMk/>
          <pc:sldMk cId="2305912138" sldId="429"/>
        </pc:sldMkLst>
      </pc:sldChg>
      <pc:sldChg chg="new del">
        <pc:chgData name="Yuliya Balakireva" userId="229f2caa-dd8f-4f14-bcce-9f372e05bbf7" providerId="ADAL" clId="{7DEF28D9-E962-415E-9594-4F382BC9B644}" dt="2024-02-01T10:46:59.789" v="16" actId="47"/>
        <pc:sldMkLst>
          <pc:docMk/>
          <pc:sldMk cId="1545236929" sldId="430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838837741" sldId="430"/>
        </pc:sldMkLst>
      </pc:sldChg>
      <pc:sldChg chg="del">
        <pc:chgData name="Yuliya Balakireva" userId="229f2caa-dd8f-4f14-bcce-9f372e05bbf7" providerId="ADAL" clId="{7DEF28D9-E962-415E-9594-4F382BC9B644}" dt="2024-02-01T09:41:29.393" v="0" actId="47"/>
        <pc:sldMkLst>
          <pc:docMk/>
          <pc:sldMk cId="3905010055" sldId="431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411186118" sldId="432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1064788076" sldId="433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404541926" sldId="434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190845132" sldId="435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588388812" sldId="436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3581257406" sldId="437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437487410" sldId="438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744981573" sldId="439"/>
        </pc:sldMkLst>
      </pc:sldChg>
      <pc:sldChg chg="del">
        <pc:chgData name="Yuliya Balakireva" userId="229f2caa-dd8f-4f14-bcce-9f372e05bbf7" providerId="ADAL" clId="{7DEF28D9-E962-415E-9594-4F382BC9B644}" dt="2024-02-01T09:41:33.682" v="2" actId="47"/>
        <pc:sldMkLst>
          <pc:docMk/>
          <pc:sldMk cId="2741631563" sldId="440"/>
        </pc:sldMkLst>
      </pc:sldChg>
    </pc:docChg>
  </pc:docChgLst>
  <pc:docChgLst>
    <pc:chgData name="Yuliya Balakireva" userId="229f2caa-dd8f-4f14-bcce-9f372e05bbf7" providerId="ADAL" clId="{00096F99-1696-45CF-888F-E215AA64C48B}"/>
    <pc:docChg chg="custSel delSld modSld modSection">
      <pc:chgData name="Yuliya Balakireva" userId="229f2caa-dd8f-4f14-bcce-9f372e05bbf7" providerId="ADAL" clId="{00096F99-1696-45CF-888F-E215AA64C48B}" dt="2024-03-14T10:14:09.576" v="3" actId="1076"/>
      <pc:docMkLst>
        <pc:docMk/>
      </pc:docMkLst>
      <pc:sldChg chg="del">
        <pc:chgData name="Yuliya Balakireva" userId="229f2caa-dd8f-4f14-bcce-9f372e05bbf7" providerId="ADAL" clId="{00096F99-1696-45CF-888F-E215AA64C48B}" dt="2024-03-14T10:13:59.394" v="0" actId="47"/>
        <pc:sldMkLst>
          <pc:docMk/>
          <pc:sldMk cId="2140166784" sldId="260"/>
        </pc:sldMkLst>
      </pc:sldChg>
      <pc:sldChg chg="delSp modSp mod">
        <pc:chgData name="Yuliya Balakireva" userId="229f2caa-dd8f-4f14-bcce-9f372e05bbf7" providerId="ADAL" clId="{00096F99-1696-45CF-888F-E215AA64C48B}" dt="2024-03-14T10:14:09.576" v="3" actId="1076"/>
        <pc:sldMkLst>
          <pc:docMk/>
          <pc:sldMk cId="3746032365" sldId="286"/>
        </pc:sldMkLst>
        <pc:spChg chg="del">
          <ac:chgData name="Yuliya Balakireva" userId="229f2caa-dd8f-4f14-bcce-9f372e05bbf7" providerId="ADAL" clId="{00096F99-1696-45CF-888F-E215AA64C48B}" dt="2024-03-14T10:14:02.688" v="1" actId="478"/>
          <ac:spMkLst>
            <pc:docMk/>
            <pc:sldMk cId="3746032365" sldId="286"/>
            <ac:spMk id="2" creationId="{45307D80-D94C-1F17-B4C7-300A7A8EF792}"/>
          </ac:spMkLst>
        </pc:spChg>
        <pc:spChg chg="del">
          <ac:chgData name="Yuliya Balakireva" userId="229f2caa-dd8f-4f14-bcce-9f372e05bbf7" providerId="ADAL" clId="{00096F99-1696-45CF-888F-E215AA64C48B}" dt="2024-03-14T10:14:02.688" v="1" actId="478"/>
          <ac:spMkLst>
            <pc:docMk/>
            <pc:sldMk cId="3746032365" sldId="286"/>
            <ac:spMk id="3" creationId="{ADB282B8-662C-420C-EDF4-E096DD577702}"/>
          </ac:spMkLst>
        </pc:spChg>
        <pc:spChg chg="del">
          <ac:chgData name="Yuliya Balakireva" userId="229f2caa-dd8f-4f14-bcce-9f372e05bbf7" providerId="ADAL" clId="{00096F99-1696-45CF-888F-E215AA64C48B}" dt="2024-03-14T10:14:02.688" v="1" actId="478"/>
          <ac:spMkLst>
            <pc:docMk/>
            <pc:sldMk cId="3746032365" sldId="286"/>
            <ac:spMk id="4" creationId="{938875D4-1F53-E133-60FC-E86C611D107D}"/>
          </ac:spMkLst>
        </pc:spChg>
        <pc:spChg chg="mod">
          <ac:chgData name="Yuliya Balakireva" userId="229f2caa-dd8f-4f14-bcce-9f372e05bbf7" providerId="ADAL" clId="{00096F99-1696-45CF-888F-E215AA64C48B}" dt="2024-03-14T10:14:09.576" v="3" actId="1076"/>
          <ac:spMkLst>
            <pc:docMk/>
            <pc:sldMk cId="3746032365" sldId="286"/>
            <ac:spMk id="12" creationId="{4E3E7E64-D0E0-C426-43DA-1171A2D75EA1}"/>
          </ac:spMkLst>
        </pc:spChg>
        <pc:spChg chg="del">
          <ac:chgData name="Yuliya Balakireva" userId="229f2caa-dd8f-4f14-bcce-9f372e05bbf7" providerId="ADAL" clId="{00096F99-1696-45CF-888F-E215AA64C48B}" dt="2024-03-14T10:14:02.688" v="1" actId="478"/>
          <ac:spMkLst>
            <pc:docMk/>
            <pc:sldMk cId="3746032365" sldId="286"/>
            <ac:spMk id="13" creationId="{AE16FC11-218E-471C-F8AC-A3AF8E1B7970}"/>
          </ac:spMkLst>
        </pc:spChg>
        <pc:spChg chg="mod">
          <ac:chgData name="Yuliya Balakireva" userId="229f2caa-dd8f-4f14-bcce-9f372e05bbf7" providerId="ADAL" clId="{00096F99-1696-45CF-888F-E215AA64C48B}" dt="2024-03-14T10:14:09.576" v="3" actId="1076"/>
          <ac:spMkLst>
            <pc:docMk/>
            <pc:sldMk cId="3746032365" sldId="286"/>
            <ac:spMk id="14" creationId="{54D220A5-CD4F-98F7-BD4B-722896BC2362}"/>
          </ac:spMkLst>
        </pc:spChg>
        <pc:spChg chg="mod">
          <ac:chgData name="Yuliya Balakireva" userId="229f2caa-dd8f-4f14-bcce-9f372e05bbf7" providerId="ADAL" clId="{00096F99-1696-45CF-888F-E215AA64C48B}" dt="2024-03-14T10:14:09.576" v="3" actId="1076"/>
          <ac:spMkLst>
            <pc:docMk/>
            <pc:sldMk cId="3746032365" sldId="286"/>
            <ac:spMk id="22" creationId="{D51AC9F0-6789-B168-6097-DE0128C4F1D8}"/>
          </ac:spMkLst>
        </pc:spChg>
        <pc:spChg chg="mod">
          <ac:chgData name="Yuliya Balakireva" userId="229f2caa-dd8f-4f14-bcce-9f372e05bbf7" providerId="ADAL" clId="{00096F99-1696-45CF-888F-E215AA64C48B}" dt="2024-03-14T10:14:09.576" v="3" actId="1076"/>
          <ac:spMkLst>
            <pc:docMk/>
            <pc:sldMk cId="3746032365" sldId="286"/>
            <ac:spMk id="23" creationId="{B8C8DDD2-7CF9-30CC-6371-32128094F88F}"/>
          </ac:spMkLst>
        </pc:spChg>
        <pc:spChg chg="del">
          <ac:chgData name="Yuliya Balakireva" userId="229f2caa-dd8f-4f14-bcce-9f372e05bbf7" providerId="ADAL" clId="{00096F99-1696-45CF-888F-E215AA64C48B}" dt="2024-03-14T10:14:02.688" v="1" actId="478"/>
          <ac:spMkLst>
            <pc:docMk/>
            <pc:sldMk cId="3746032365" sldId="286"/>
            <ac:spMk id="25" creationId="{E5FA0086-CE67-814E-E789-FEB29F75AF29}"/>
          </ac:spMkLst>
        </pc:spChg>
        <pc:graphicFrameChg chg="del">
          <ac:chgData name="Yuliya Balakireva" userId="229f2caa-dd8f-4f14-bcce-9f372e05bbf7" providerId="ADAL" clId="{00096F99-1696-45CF-888F-E215AA64C48B}" dt="2024-03-14T10:14:02.688" v="1" actId="478"/>
          <ac:graphicFrameMkLst>
            <pc:docMk/>
            <pc:sldMk cId="3746032365" sldId="286"/>
            <ac:graphicFrameMk id="26" creationId="{66728890-7C01-6F5F-292B-E538F2C66374}"/>
          </ac:graphicFrameMkLst>
        </pc:graphicFrameChg>
        <pc:graphicFrameChg chg="mod">
          <ac:chgData name="Yuliya Balakireva" userId="229f2caa-dd8f-4f14-bcce-9f372e05bbf7" providerId="ADAL" clId="{00096F99-1696-45CF-888F-E215AA64C48B}" dt="2024-03-14T10:14:09.576" v="3" actId="1076"/>
          <ac:graphicFrameMkLst>
            <pc:docMk/>
            <pc:sldMk cId="3746032365" sldId="286"/>
            <ac:graphicFrameMk id="27" creationId="{33D97763-BD3E-D9CB-5887-9B00471F87ED}"/>
          </ac:graphicFrameMkLst>
        </pc:graphicFrameChg>
        <pc:picChg chg="del">
          <ac:chgData name="Yuliya Balakireva" userId="229f2caa-dd8f-4f14-bcce-9f372e05bbf7" providerId="ADAL" clId="{00096F99-1696-45CF-888F-E215AA64C48B}" dt="2024-03-14T10:14:02.688" v="1" actId="478"/>
          <ac:picMkLst>
            <pc:docMk/>
            <pc:sldMk cId="3746032365" sldId="286"/>
            <ac:picMk id="8" creationId="{9DCAA9AC-86F2-E2F1-C75A-76C2FAFEBB23}"/>
          </ac:picMkLst>
        </pc:picChg>
        <pc:picChg chg="mod">
          <ac:chgData name="Yuliya Balakireva" userId="229f2caa-dd8f-4f14-bcce-9f372e05bbf7" providerId="ADAL" clId="{00096F99-1696-45CF-888F-E215AA64C48B}" dt="2024-03-14T10:14:09.576" v="3" actId="1076"/>
          <ac:picMkLst>
            <pc:docMk/>
            <pc:sldMk cId="3746032365" sldId="286"/>
            <ac:picMk id="1026" creationId="{406F0CD2-C358-1060-C787-A08A77B5C6C8}"/>
          </ac:picMkLst>
        </pc:picChg>
      </pc:sldChg>
    </pc:docChg>
  </pc:docChgLst>
  <pc:docChgLst>
    <pc:chgData name="Yuliya Shust" userId="05a434de-6ce6-4e46-8f3e-361582f166ad" providerId="ADAL" clId="{5850CD75-DC19-439E-87F0-0658531D1939}"/>
    <pc:docChg chg="undo custSel addSld delSld modSld sldOrd modSection">
      <pc:chgData name="Yuliya Shust" userId="05a434de-6ce6-4e46-8f3e-361582f166ad" providerId="ADAL" clId="{5850CD75-DC19-439E-87F0-0658531D1939}" dt="2023-10-31T21:06:52.674" v="2569" actId="2711"/>
      <pc:docMkLst>
        <pc:docMk/>
      </pc:docMkLst>
      <pc:sldChg chg="addSp delSp modSp mod">
        <pc:chgData name="Yuliya Shust" userId="05a434de-6ce6-4e46-8f3e-361582f166ad" providerId="ADAL" clId="{5850CD75-DC19-439E-87F0-0658531D1939}" dt="2023-10-31T13:56:13.760" v="1878" actId="20577"/>
        <pc:sldMkLst>
          <pc:docMk/>
          <pc:sldMk cId="3028504332" sldId="268"/>
        </pc:sldMkLst>
        <pc:spChg chg="mod">
          <ac:chgData name="Yuliya Shust" userId="05a434de-6ce6-4e46-8f3e-361582f166ad" providerId="ADAL" clId="{5850CD75-DC19-439E-87F0-0658531D1939}" dt="2023-10-31T13:56:13.760" v="1878" actId="20577"/>
          <ac:spMkLst>
            <pc:docMk/>
            <pc:sldMk cId="3028504332" sldId="268"/>
            <ac:spMk id="8" creationId="{1D0F6E8F-EDBA-4AD3-8D55-7E3E925A9B20}"/>
          </ac:spMkLst>
        </pc:spChg>
        <pc:picChg chg="del">
          <ac:chgData name="Yuliya Shust" userId="05a434de-6ce6-4e46-8f3e-361582f166ad" providerId="ADAL" clId="{5850CD75-DC19-439E-87F0-0658531D1939}" dt="2023-10-30T14:48:57.567" v="654" actId="478"/>
          <ac:picMkLst>
            <pc:docMk/>
            <pc:sldMk cId="3028504332" sldId="268"/>
            <ac:picMk id="4" creationId="{57A7832B-4B4A-4B44-94EF-79F34725E733}"/>
          </ac:picMkLst>
        </pc:picChg>
        <pc:picChg chg="add mod">
          <ac:chgData name="Yuliya Shust" userId="05a434de-6ce6-4e46-8f3e-361582f166ad" providerId="ADAL" clId="{5850CD75-DC19-439E-87F0-0658531D1939}" dt="2023-10-30T14:49:17.013" v="658" actId="1076"/>
          <ac:picMkLst>
            <pc:docMk/>
            <pc:sldMk cId="3028504332" sldId="268"/>
            <ac:picMk id="1026" creationId="{5976444A-B8C4-264B-04A7-BCDB13BF63F7}"/>
          </ac:picMkLst>
        </pc:picChg>
      </pc:sldChg>
      <pc:sldChg chg="addSp delSp modSp add del mod">
        <pc:chgData name="Yuliya Shust" userId="05a434de-6ce6-4e46-8f3e-361582f166ad" providerId="ADAL" clId="{5850CD75-DC19-439E-87F0-0658531D1939}" dt="2023-10-31T21:04:54.264" v="2555" actId="1076"/>
        <pc:sldMkLst>
          <pc:docMk/>
          <pc:sldMk cId="270485162" sldId="373"/>
        </pc:sldMkLst>
        <pc:spChg chg="mod">
          <ac:chgData name="Yuliya Shust" userId="05a434de-6ce6-4e46-8f3e-361582f166ad" providerId="ADAL" clId="{5850CD75-DC19-439E-87F0-0658531D1939}" dt="2023-10-31T12:09:07.585" v="1017" actId="20577"/>
          <ac:spMkLst>
            <pc:docMk/>
            <pc:sldMk cId="270485162" sldId="373"/>
            <ac:spMk id="28" creationId="{D4E998C7-327B-435B-AF2B-7806DA46D5D5}"/>
          </ac:spMkLst>
        </pc:spChg>
        <pc:graphicFrameChg chg="modGraphic">
          <ac:chgData name="Yuliya Shust" userId="05a434de-6ce6-4e46-8f3e-361582f166ad" providerId="ADAL" clId="{5850CD75-DC19-439E-87F0-0658531D1939}" dt="2023-10-23T14:57:34.046" v="77" actId="14734"/>
          <ac:graphicFrameMkLst>
            <pc:docMk/>
            <pc:sldMk cId="270485162" sldId="373"/>
            <ac:graphicFrameMk id="2" creationId="{444EB1D8-57E3-EA44-89D9-16CC674A699F}"/>
          </ac:graphicFrameMkLst>
        </pc:graphicFrameChg>
        <pc:graphicFrameChg chg="add del mod modGraphic">
          <ac:chgData name="Yuliya Shust" userId="05a434de-6ce6-4e46-8f3e-361582f166ad" providerId="ADAL" clId="{5850CD75-DC19-439E-87F0-0658531D1939}" dt="2023-10-31T12:06:49.041" v="984" actId="478"/>
          <ac:graphicFrameMkLst>
            <pc:docMk/>
            <pc:sldMk cId="270485162" sldId="373"/>
            <ac:graphicFrameMk id="2" creationId="{820856FC-A238-35B4-89FA-51A526471A4F}"/>
          </ac:graphicFrameMkLst>
        </pc:graphicFrameChg>
        <pc:graphicFrameChg chg="add del">
          <ac:chgData name="Yuliya Shust" userId="05a434de-6ce6-4e46-8f3e-361582f166ad" providerId="ADAL" clId="{5850CD75-DC19-439E-87F0-0658531D1939}" dt="2023-10-31T12:06:42.069" v="983"/>
          <ac:graphicFrameMkLst>
            <pc:docMk/>
            <pc:sldMk cId="270485162" sldId="373"/>
            <ac:graphicFrameMk id="4" creationId="{ED002265-B20F-F8B5-2B9E-7942E3C51686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4:54.264" v="2555" actId="1076"/>
          <ac:graphicFrameMkLst>
            <pc:docMk/>
            <pc:sldMk cId="270485162" sldId="373"/>
            <ac:graphicFrameMk id="5" creationId="{F56B32DF-FB71-97C9-AF36-0AA2D0DB8E8A}"/>
          </ac:graphicFrameMkLst>
        </pc:graphicFrameChg>
        <pc:graphicFrameChg chg="del">
          <ac:chgData name="Yuliya Shust" userId="05a434de-6ce6-4e46-8f3e-361582f166ad" providerId="ADAL" clId="{5850CD75-DC19-439E-87F0-0658531D1939}" dt="2023-10-31T12:05:03.518" v="968" actId="478"/>
          <ac:graphicFrameMkLst>
            <pc:docMk/>
            <pc:sldMk cId="270485162" sldId="373"/>
            <ac:graphicFrameMk id="12" creationId="{03AB76AA-C776-112E-FBD9-52EB61918EBD}"/>
          </ac:graphicFrameMkLst>
        </pc:graphicFrameChg>
        <pc:graphicFrameChg chg="del mod modGraphic">
          <ac:chgData name="Yuliya Shust" userId="05a434de-6ce6-4e46-8f3e-361582f166ad" providerId="ADAL" clId="{5850CD75-DC19-439E-87F0-0658531D1939}" dt="2023-10-31T12:05:05.612" v="969" actId="478"/>
          <ac:graphicFrameMkLst>
            <pc:docMk/>
            <pc:sldMk cId="270485162" sldId="373"/>
            <ac:graphicFrameMk id="62" creationId="{5F28016E-E279-244A-7E23-F0895800A80E}"/>
          </ac:graphicFrameMkLst>
        </pc:graphicFrameChg>
      </pc:sldChg>
      <pc:sldChg chg="addSp delSp modSp add mod">
        <pc:chgData name="Yuliya Shust" userId="05a434de-6ce6-4e46-8f3e-361582f166ad" providerId="ADAL" clId="{5850CD75-DC19-439E-87F0-0658531D1939}" dt="2023-10-31T21:05:22.032" v="2558" actId="2711"/>
        <pc:sldMkLst>
          <pc:docMk/>
          <pc:sldMk cId="1480081933" sldId="399"/>
        </pc:sldMkLst>
        <pc:spChg chg="mod">
          <ac:chgData name="Yuliya Shust" userId="05a434de-6ce6-4e46-8f3e-361582f166ad" providerId="ADAL" clId="{5850CD75-DC19-439E-87F0-0658531D1939}" dt="2023-10-31T12:20:05.286" v="1146" actId="113"/>
          <ac:spMkLst>
            <pc:docMk/>
            <pc:sldMk cId="1480081933" sldId="399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5:22.032" v="2558" actId="2711"/>
          <ac:graphicFrameMkLst>
            <pc:docMk/>
            <pc:sldMk cId="1480081933" sldId="399"/>
            <ac:graphicFrameMk id="2" creationId="{8B7B3092-A70E-6AFA-3AC8-F617B8FC94E6}"/>
          </ac:graphicFrameMkLst>
        </pc:graphicFrameChg>
        <pc:graphicFrameChg chg="del">
          <ac:chgData name="Yuliya Shust" userId="05a434de-6ce6-4e46-8f3e-361582f166ad" providerId="ADAL" clId="{5850CD75-DC19-439E-87F0-0658531D1939}" dt="2023-10-31T12:18:57.896" v="1108" actId="478"/>
          <ac:graphicFrameMkLst>
            <pc:docMk/>
            <pc:sldMk cId="1480081933" sldId="399"/>
            <ac:graphicFrameMk id="12" creationId="{5A968CB4-20BE-C4DE-7F27-F5A7CFC34091}"/>
          </ac:graphicFrameMkLst>
        </pc:graphicFrameChg>
        <pc:graphicFrameChg chg="del">
          <ac:chgData name="Yuliya Shust" userId="05a434de-6ce6-4e46-8f3e-361582f166ad" providerId="ADAL" clId="{5850CD75-DC19-439E-87F0-0658531D1939}" dt="2023-10-31T12:18:59.045" v="1109" actId="478"/>
          <ac:graphicFrameMkLst>
            <pc:docMk/>
            <pc:sldMk cId="1480081933" sldId="399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1T21:05:14.354" v="2557" actId="2711"/>
        <pc:sldMkLst>
          <pc:docMk/>
          <pc:sldMk cId="2367107022" sldId="400"/>
        </pc:sldMkLst>
        <pc:spChg chg="mod">
          <ac:chgData name="Yuliya Shust" userId="05a434de-6ce6-4e46-8f3e-361582f166ad" providerId="ADAL" clId="{5850CD75-DC19-439E-87F0-0658531D1939}" dt="2023-10-31T12:19:31.194" v="1130" actId="207"/>
          <ac:spMkLst>
            <pc:docMk/>
            <pc:sldMk cId="2367107022" sldId="400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17:23.512" v="1098" actId="478"/>
          <ac:graphicFrameMkLst>
            <pc:docMk/>
            <pc:sldMk cId="2367107022" sldId="400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5:14.354" v="2557" actId="2711"/>
          <ac:graphicFrameMkLst>
            <pc:docMk/>
            <pc:sldMk cId="2367107022" sldId="400"/>
            <ac:graphicFrameMk id="4" creationId="{BDB01F87-07C9-332F-5595-63DB1669CB04}"/>
          </ac:graphicFrameMkLst>
        </pc:graphicFrameChg>
        <pc:graphicFrameChg chg="del">
          <ac:chgData name="Yuliya Shust" userId="05a434de-6ce6-4e46-8f3e-361582f166ad" providerId="ADAL" clId="{5850CD75-DC19-439E-87F0-0658531D1939}" dt="2023-10-31T12:17:24.832" v="1099" actId="478"/>
          <ac:graphicFrameMkLst>
            <pc:docMk/>
            <pc:sldMk cId="2367107022" sldId="400"/>
            <ac:graphicFrameMk id="62" creationId="{5F28016E-E279-244A-7E23-F0895800A80E}"/>
          </ac:graphicFrameMkLst>
        </pc:graphicFrameChg>
      </pc:sldChg>
      <pc:sldChg chg="addSp delSp modSp add mod">
        <pc:chgData name="Yuliya Shust" userId="05a434de-6ce6-4e46-8f3e-361582f166ad" providerId="ADAL" clId="{5850CD75-DC19-439E-87F0-0658531D1939}" dt="2023-10-31T21:05:58.489" v="2563" actId="2711"/>
        <pc:sldMkLst>
          <pc:docMk/>
          <pc:sldMk cId="1634420720" sldId="401"/>
        </pc:sldMkLst>
        <pc:spChg chg="mod">
          <ac:chgData name="Yuliya Shust" userId="05a434de-6ce6-4e46-8f3e-361582f166ad" providerId="ADAL" clId="{5850CD75-DC19-439E-87F0-0658531D1939}" dt="2023-10-31T12:38:07.960" v="1306" actId="20577"/>
          <ac:spMkLst>
            <pc:docMk/>
            <pc:sldMk cId="1634420720" sldId="401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36:53.343" v="1289" actId="478"/>
          <ac:graphicFrameMkLst>
            <pc:docMk/>
            <pc:sldMk cId="1634420720" sldId="401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5:58.489" v="2563" actId="2711"/>
          <ac:graphicFrameMkLst>
            <pc:docMk/>
            <pc:sldMk cId="1634420720" sldId="401"/>
            <ac:graphicFrameMk id="4" creationId="{BFD56C9C-E915-EB99-EBB4-837E1B2215E1}"/>
          </ac:graphicFrameMkLst>
        </pc:graphicFrameChg>
        <pc:graphicFrameChg chg="del">
          <ac:chgData name="Yuliya Shust" userId="05a434de-6ce6-4e46-8f3e-361582f166ad" providerId="ADAL" clId="{5850CD75-DC19-439E-87F0-0658531D1939}" dt="2023-10-31T12:36:52.494" v="1288" actId="478"/>
          <ac:graphicFrameMkLst>
            <pc:docMk/>
            <pc:sldMk cId="1634420720" sldId="401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1T21:06:06.376" v="2564" actId="2711"/>
        <pc:sldMkLst>
          <pc:docMk/>
          <pc:sldMk cId="1593934847" sldId="402"/>
        </pc:sldMkLst>
        <pc:spChg chg="mod">
          <ac:chgData name="Yuliya Shust" userId="05a434de-6ce6-4e46-8f3e-361582f166ad" providerId="ADAL" clId="{5850CD75-DC19-439E-87F0-0658531D1939}" dt="2023-10-31T12:39:20.847" v="1325" actId="113"/>
          <ac:spMkLst>
            <pc:docMk/>
            <pc:sldMk cId="1593934847" sldId="402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38:36.621" v="1308" actId="478"/>
          <ac:graphicFrameMkLst>
            <pc:docMk/>
            <pc:sldMk cId="1593934847" sldId="402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6:06.376" v="2564" actId="2711"/>
          <ac:graphicFrameMkLst>
            <pc:docMk/>
            <pc:sldMk cId="1593934847" sldId="402"/>
            <ac:graphicFrameMk id="4" creationId="{1E46D427-AE0F-44F8-8D0A-5AFB74D30226}"/>
          </ac:graphicFrameMkLst>
        </pc:graphicFrameChg>
        <pc:graphicFrameChg chg="del">
          <ac:chgData name="Yuliya Shust" userId="05a434de-6ce6-4e46-8f3e-361582f166ad" providerId="ADAL" clId="{5850CD75-DC19-439E-87F0-0658531D1939}" dt="2023-10-31T12:38:39.613" v="1309" actId="478"/>
          <ac:graphicFrameMkLst>
            <pc:docMk/>
            <pc:sldMk cId="1593934847" sldId="402"/>
            <ac:graphicFrameMk id="62" creationId="{5F28016E-E279-244A-7E23-F0895800A80E}"/>
          </ac:graphicFrameMkLst>
        </pc:graphicFrameChg>
      </pc:sldChg>
      <pc:sldChg chg="addSp delSp modSp add mod">
        <pc:chgData name="Yuliya Shust" userId="05a434de-6ce6-4e46-8f3e-361582f166ad" providerId="ADAL" clId="{5850CD75-DC19-439E-87F0-0658531D1939}" dt="2023-10-31T21:05:33.496" v="2560" actId="255"/>
        <pc:sldMkLst>
          <pc:docMk/>
          <pc:sldMk cId="1533400113" sldId="403"/>
        </pc:sldMkLst>
        <pc:spChg chg="mod">
          <ac:chgData name="Yuliya Shust" userId="05a434de-6ce6-4e46-8f3e-361582f166ad" providerId="ADAL" clId="{5850CD75-DC19-439E-87F0-0658531D1939}" dt="2023-10-31T12:27:49.299" v="1204" actId="113"/>
          <ac:spMkLst>
            <pc:docMk/>
            <pc:sldMk cId="1533400113" sldId="403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24:09.878" v="1184" actId="478"/>
          <ac:graphicFrameMkLst>
            <pc:docMk/>
            <pc:sldMk cId="1533400113" sldId="403"/>
            <ac:graphicFrameMk id="2" creationId="{444EB1D8-57E3-EA44-89D9-16CC674A699F}"/>
          </ac:graphicFrameMkLst>
        </pc:graphicFrameChg>
        <pc:graphicFrameChg chg="add del mod modGraphic">
          <ac:chgData name="Yuliya Shust" userId="05a434de-6ce6-4e46-8f3e-361582f166ad" providerId="ADAL" clId="{5850CD75-DC19-439E-87F0-0658531D1939}" dt="2023-10-31T12:31:36.586" v="1234" actId="478"/>
          <ac:graphicFrameMkLst>
            <pc:docMk/>
            <pc:sldMk cId="1533400113" sldId="403"/>
            <ac:graphicFrameMk id="4" creationId="{0209E947-007D-27CE-04A1-F0F22DE8005B}"/>
          </ac:graphicFrameMkLst>
        </pc:graphicFrameChg>
        <pc:graphicFrameChg chg="add del mod">
          <ac:chgData name="Yuliya Shust" userId="05a434de-6ce6-4e46-8f3e-361582f166ad" providerId="ADAL" clId="{5850CD75-DC19-439E-87F0-0658531D1939}" dt="2023-10-31T12:31:18.042" v="1230"/>
          <ac:graphicFrameMkLst>
            <pc:docMk/>
            <pc:sldMk cId="1533400113" sldId="403"/>
            <ac:graphicFrameMk id="5" creationId="{12EB8CD8-6A84-D257-4DD3-24921ADC4D76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5:33.496" v="2560" actId="255"/>
          <ac:graphicFrameMkLst>
            <pc:docMk/>
            <pc:sldMk cId="1533400113" sldId="403"/>
            <ac:graphicFrameMk id="7" creationId="{DCC6D0BF-A6E3-7AC3-4EE7-E29F2C0AB006}"/>
          </ac:graphicFrameMkLst>
        </pc:graphicFrameChg>
        <pc:graphicFrameChg chg="del">
          <ac:chgData name="Yuliya Shust" userId="05a434de-6ce6-4e46-8f3e-361582f166ad" providerId="ADAL" clId="{5850CD75-DC19-439E-87F0-0658531D1939}" dt="2023-10-31T12:24:10.868" v="1185" actId="478"/>
          <ac:graphicFrameMkLst>
            <pc:docMk/>
            <pc:sldMk cId="1533400113" sldId="403"/>
            <ac:graphicFrameMk id="62" creationId="{5F28016E-E279-244A-7E23-F0895800A80E}"/>
          </ac:graphicFrameMkLst>
        </pc:graphicFrameChg>
        <pc:picChg chg="add mod">
          <ac:chgData name="Yuliya Shust" userId="05a434de-6ce6-4e46-8f3e-361582f166ad" providerId="ADAL" clId="{5850CD75-DC19-439E-87F0-0658531D1939}" dt="2023-10-31T12:32:12.987" v="1244" actId="1076"/>
          <ac:picMkLst>
            <pc:docMk/>
            <pc:sldMk cId="1533400113" sldId="403"/>
            <ac:picMk id="8" creationId="{86819E0B-36AD-F212-C68B-361B59F1BF4E}"/>
          </ac:picMkLst>
        </pc:picChg>
        <pc:picChg chg="add mod">
          <ac:chgData name="Yuliya Shust" userId="05a434de-6ce6-4e46-8f3e-361582f166ad" providerId="ADAL" clId="{5850CD75-DC19-439E-87F0-0658531D1939}" dt="2023-10-31T12:32:34.259" v="1251" actId="1076"/>
          <ac:picMkLst>
            <pc:docMk/>
            <pc:sldMk cId="1533400113" sldId="403"/>
            <ac:picMk id="10" creationId="{2C721840-C66D-2308-CCA7-885822F0B720}"/>
          </ac:picMkLst>
        </pc:picChg>
        <pc:picChg chg="mod">
          <ac:chgData name="Yuliya Shust" userId="05a434de-6ce6-4e46-8f3e-361582f166ad" providerId="ADAL" clId="{5850CD75-DC19-439E-87F0-0658531D1939}" dt="2023-10-31T12:32:32.637" v="1250" actId="1076"/>
          <ac:picMkLst>
            <pc:docMk/>
            <pc:sldMk cId="1533400113" sldId="403"/>
            <ac:picMk id="12" creationId="{CBFD996F-37D5-9E90-505A-36B909C29CBC}"/>
          </ac:picMkLst>
        </pc:picChg>
        <pc:cxnChg chg="add del mod">
          <ac:chgData name="Yuliya Shust" userId="05a434de-6ce6-4e46-8f3e-361582f166ad" providerId="ADAL" clId="{5850CD75-DC19-439E-87F0-0658531D1939}" dt="2023-10-31T12:32:20.072" v="1247" actId="478"/>
          <ac:cxnSpMkLst>
            <pc:docMk/>
            <pc:sldMk cId="1533400113" sldId="403"/>
            <ac:cxnSpMk id="11" creationId="{ED017EC2-29F4-8C6E-92DB-2DC793462516}"/>
          </ac:cxnSpMkLst>
        </pc:cxnChg>
        <pc:cxnChg chg="add mod">
          <ac:chgData name="Yuliya Shust" userId="05a434de-6ce6-4e46-8f3e-361582f166ad" providerId="ADAL" clId="{5850CD75-DC19-439E-87F0-0658531D1939}" dt="2023-10-31T12:32:25.497" v="1248"/>
          <ac:cxnSpMkLst>
            <pc:docMk/>
            <pc:sldMk cId="1533400113" sldId="403"/>
            <ac:cxnSpMk id="14" creationId="{0D239CB7-95D3-1956-423D-45EEFFEAED5A}"/>
          </ac:cxnSpMkLst>
        </pc:cxnChg>
      </pc:sldChg>
      <pc:sldChg chg="addSp delSp modSp add del mod">
        <pc:chgData name="Yuliya Shust" userId="05a434de-6ce6-4e46-8f3e-361582f166ad" providerId="ADAL" clId="{5850CD75-DC19-439E-87F0-0658531D1939}" dt="2023-10-31T12:33:52.808" v="1264" actId="2696"/>
        <pc:sldMkLst>
          <pc:docMk/>
          <pc:sldMk cId="1887596552" sldId="404"/>
        </pc:sldMkLst>
        <pc:spChg chg="mod">
          <ac:chgData name="Yuliya Shust" userId="05a434de-6ce6-4e46-8f3e-361582f166ad" providerId="ADAL" clId="{5850CD75-DC19-439E-87F0-0658531D1939}" dt="2023-10-31T12:30:27.712" v="1226" actId="113"/>
          <ac:spMkLst>
            <pc:docMk/>
            <pc:sldMk cId="1887596552" sldId="404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28:55.050" v="1206" actId="478"/>
          <ac:graphicFrameMkLst>
            <pc:docMk/>
            <pc:sldMk cId="1887596552" sldId="404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12:31:54.889" v="1238" actId="14734"/>
          <ac:graphicFrameMkLst>
            <pc:docMk/>
            <pc:sldMk cId="1887596552" sldId="404"/>
            <ac:graphicFrameMk id="4" creationId="{CF5E5E15-1214-9B98-20CB-A0B93EF6E5F3}"/>
          </ac:graphicFrameMkLst>
        </pc:graphicFrameChg>
        <pc:graphicFrameChg chg="del">
          <ac:chgData name="Yuliya Shust" userId="05a434de-6ce6-4e46-8f3e-361582f166ad" providerId="ADAL" clId="{5850CD75-DC19-439E-87F0-0658531D1939}" dt="2023-10-31T12:28:56.629" v="1207" actId="478"/>
          <ac:graphicFrameMkLst>
            <pc:docMk/>
            <pc:sldMk cId="1887596552" sldId="404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1T21:05:03.779" v="2556" actId="2711"/>
        <pc:sldMkLst>
          <pc:docMk/>
          <pc:sldMk cId="3339328743" sldId="405"/>
        </pc:sldMkLst>
        <pc:spChg chg="mod">
          <ac:chgData name="Yuliya Shust" userId="05a434de-6ce6-4e46-8f3e-361582f166ad" providerId="ADAL" clId="{5850CD75-DC19-439E-87F0-0658531D1939}" dt="2023-10-31T12:14:48.362" v="1095" actId="113"/>
          <ac:spMkLst>
            <pc:docMk/>
            <pc:sldMk cId="3339328743" sldId="405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12:52.700" v="1070" actId="478"/>
          <ac:graphicFrameMkLst>
            <pc:docMk/>
            <pc:sldMk cId="3339328743" sldId="405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5:03.779" v="2556" actId="2711"/>
          <ac:graphicFrameMkLst>
            <pc:docMk/>
            <pc:sldMk cId="3339328743" sldId="405"/>
            <ac:graphicFrameMk id="4" creationId="{2B78E19B-9B12-CA7D-59F8-8721696FD6FA}"/>
          </ac:graphicFrameMkLst>
        </pc:graphicFrameChg>
        <pc:graphicFrameChg chg="del modGraphic">
          <ac:chgData name="Yuliya Shust" userId="05a434de-6ce6-4e46-8f3e-361582f166ad" providerId="ADAL" clId="{5850CD75-DC19-439E-87F0-0658531D1939}" dt="2023-10-31T12:12:51.707" v="1069" actId="478"/>
          <ac:graphicFrameMkLst>
            <pc:docMk/>
            <pc:sldMk cId="3339328743" sldId="405"/>
            <ac:graphicFrameMk id="62" creationId="{5F28016E-E279-244A-7E23-F0895800A80E}"/>
          </ac:graphicFrameMkLst>
        </pc:graphicFrameChg>
        <pc:picChg chg="mod">
          <ac:chgData name="Yuliya Shust" userId="05a434de-6ce6-4e46-8f3e-361582f166ad" providerId="ADAL" clId="{5850CD75-DC19-439E-87F0-0658531D1939}" dt="2023-10-31T12:13:03.453" v="1073" actId="1076"/>
          <ac:picMkLst>
            <pc:docMk/>
            <pc:sldMk cId="3339328743" sldId="405"/>
            <ac:picMk id="12" creationId="{15539B31-BF63-4CCE-ADD5-CC2E0CC1C7DF}"/>
          </ac:picMkLst>
        </pc:picChg>
      </pc:sldChg>
      <pc:sldChg chg="addSp delSp modSp add mod">
        <pc:chgData name="Yuliya Shust" userId="05a434de-6ce6-4e46-8f3e-361582f166ad" providerId="ADAL" clId="{5850CD75-DC19-439E-87F0-0658531D1939}" dt="2023-10-31T21:05:50.753" v="2562" actId="2711"/>
        <pc:sldMkLst>
          <pc:docMk/>
          <pc:sldMk cId="2510151688" sldId="406"/>
        </pc:sldMkLst>
        <pc:spChg chg="mod">
          <ac:chgData name="Yuliya Shust" userId="05a434de-6ce6-4e46-8f3e-361582f166ad" providerId="ADAL" clId="{5850CD75-DC19-439E-87F0-0658531D1939}" dt="2023-10-31T12:35:48.789" v="1283" actId="113"/>
          <ac:spMkLst>
            <pc:docMk/>
            <pc:sldMk cId="2510151688" sldId="406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31T12:34:42.920" v="1268" actId="478"/>
          <ac:graphicFrameMkLst>
            <pc:docMk/>
            <pc:sldMk cId="2510151688" sldId="406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5:50.753" v="2562" actId="2711"/>
          <ac:graphicFrameMkLst>
            <pc:docMk/>
            <pc:sldMk cId="2510151688" sldId="406"/>
            <ac:graphicFrameMk id="4" creationId="{0C13DC85-B7ED-35AA-5F5A-37DD4D56D359}"/>
          </ac:graphicFrameMkLst>
        </pc:graphicFrameChg>
        <pc:graphicFrameChg chg="del">
          <ac:chgData name="Yuliya Shust" userId="05a434de-6ce6-4e46-8f3e-361582f166ad" providerId="ADAL" clId="{5850CD75-DC19-439E-87F0-0658531D1939}" dt="2023-10-31T12:34:41.919" v="1267" actId="478"/>
          <ac:graphicFrameMkLst>
            <pc:docMk/>
            <pc:sldMk cId="2510151688" sldId="406"/>
            <ac:graphicFrameMk id="62" creationId="{5F28016E-E279-244A-7E23-F0895800A80E}"/>
          </ac:graphicFrameMkLst>
        </pc:graphicFrameChg>
      </pc:sldChg>
      <pc:sldChg chg="addSp delSp modSp del mod">
        <pc:chgData name="Yuliya Shust" userId="05a434de-6ce6-4e46-8f3e-361582f166ad" providerId="ADAL" clId="{5850CD75-DC19-439E-87F0-0658531D1939}" dt="2023-10-31T21:06:43.071" v="2568" actId="2711"/>
        <pc:sldMkLst>
          <pc:docMk/>
          <pc:sldMk cId="1512115956" sldId="407"/>
        </pc:sldMkLst>
        <pc:spChg chg="mod">
          <ac:chgData name="Yuliya Shust" userId="05a434de-6ce6-4e46-8f3e-361582f166ad" providerId="ADAL" clId="{5850CD75-DC19-439E-87F0-0658531D1939}" dt="2023-10-31T12:52:44.931" v="1409" actId="113"/>
          <ac:spMkLst>
            <pc:docMk/>
            <pc:sldMk cId="1512115956" sldId="407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6:43.071" v="2568" actId="2711"/>
          <ac:graphicFrameMkLst>
            <pc:docMk/>
            <pc:sldMk cId="1512115956" sldId="407"/>
            <ac:graphicFrameMk id="2" creationId="{131500CC-452B-0679-A4B7-D39A8FCE6213}"/>
          </ac:graphicFrameMkLst>
        </pc:graphicFrameChg>
        <pc:graphicFrameChg chg="del">
          <ac:chgData name="Yuliya Shust" userId="05a434de-6ce6-4e46-8f3e-361582f166ad" providerId="ADAL" clId="{5850CD75-DC19-439E-87F0-0658531D1939}" dt="2023-10-31T12:50:32.592" v="1343" actId="478"/>
          <ac:graphicFrameMkLst>
            <pc:docMk/>
            <pc:sldMk cId="1512115956" sldId="407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2:50:29.594" v="1342" actId="478"/>
          <ac:graphicFrameMkLst>
            <pc:docMk/>
            <pc:sldMk cId="1512115956" sldId="407"/>
            <ac:graphicFrameMk id="67" creationId="{1C22A444-6130-4926-13C9-DBEE6EB4A06C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0T14:57:02.534" v="846" actId="20577"/>
        <pc:sldMkLst>
          <pc:docMk/>
          <pc:sldMk cId="3749813773" sldId="408"/>
        </pc:sldMkLst>
        <pc:spChg chg="mod">
          <ac:chgData name="Yuliya Shust" userId="05a434de-6ce6-4e46-8f3e-361582f166ad" providerId="ADAL" clId="{5850CD75-DC19-439E-87F0-0658531D1939}" dt="2023-10-30T14:57:02.534" v="846" actId="20577"/>
          <ac:spMkLst>
            <pc:docMk/>
            <pc:sldMk cId="3749813773" sldId="408"/>
            <ac:spMk id="28" creationId="{D4E998C7-327B-435B-AF2B-7806DA46D5D5}"/>
          </ac:spMkLst>
        </pc:spChg>
        <pc:graphicFrameChg chg="del mod">
          <ac:chgData name="Yuliya Shust" userId="05a434de-6ce6-4e46-8f3e-361582f166ad" providerId="ADAL" clId="{5850CD75-DC19-439E-87F0-0658531D1939}" dt="2023-10-24T13:14:33.954" v="186" actId="478"/>
          <ac:graphicFrameMkLst>
            <pc:docMk/>
            <pc:sldMk cId="3749813773" sldId="408"/>
            <ac:graphicFrameMk id="2" creationId="{7A59EE95-FAAD-3E22-AD9C-838F647F52DC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39:42.903" v="507" actId="255"/>
          <ac:graphicFrameMkLst>
            <pc:docMk/>
            <pc:sldMk cId="3749813773" sldId="408"/>
            <ac:graphicFrameMk id="5" creationId="{4DF3D409-F246-81AC-BC0E-E33D6ACEEFCB}"/>
          </ac:graphicFrameMkLst>
        </pc:graphicFrameChg>
        <pc:graphicFrameChg chg="del">
          <ac:chgData name="Yuliya Shust" userId="05a434de-6ce6-4e46-8f3e-361582f166ad" providerId="ADAL" clId="{5850CD75-DC19-439E-87F0-0658531D1939}" dt="2023-10-24T13:14:38.749" v="187" actId="478"/>
          <ac:graphicFrameMkLst>
            <pc:docMk/>
            <pc:sldMk cId="3749813773" sldId="408"/>
            <ac:graphicFrameMk id="62" creationId="{5F28016E-E279-244A-7E23-F0895800A80E}"/>
          </ac:graphicFrameMkLst>
        </pc:graphicFrameChg>
        <pc:graphicFrameChg chg="del modGraphic">
          <ac:chgData name="Yuliya Shust" userId="05a434de-6ce6-4e46-8f3e-361582f166ad" providerId="ADAL" clId="{5850CD75-DC19-439E-87F0-0658531D1939}" dt="2023-10-24T13:14:41.148" v="188" actId="478"/>
          <ac:graphicFrameMkLst>
            <pc:docMk/>
            <pc:sldMk cId="3749813773" sldId="408"/>
            <ac:graphicFrameMk id="67" creationId="{1C22A444-6130-4926-13C9-DBEE6EB4A06C}"/>
          </ac:graphicFrameMkLst>
        </pc:graphicFrameChg>
        <pc:picChg chg="add mod">
          <ac:chgData name="Yuliya Shust" userId="05a434de-6ce6-4e46-8f3e-361582f166ad" providerId="ADAL" clId="{5850CD75-DC19-439E-87F0-0658531D1939}" dt="2023-10-23T14:47:36.164" v="62" actId="1076"/>
          <ac:picMkLst>
            <pc:docMk/>
            <pc:sldMk cId="3749813773" sldId="408"/>
            <ac:picMk id="4" creationId="{ECC94B13-F2A6-C47F-AA46-13EAD0694848}"/>
          </ac:picMkLst>
        </pc:picChg>
        <pc:picChg chg="del">
          <ac:chgData name="Yuliya Shust" userId="05a434de-6ce6-4e46-8f3e-361582f166ad" providerId="ADAL" clId="{5850CD75-DC19-439E-87F0-0658531D1939}" dt="2023-10-23T14:47:20.306" v="60" actId="478"/>
          <ac:picMkLst>
            <pc:docMk/>
            <pc:sldMk cId="3749813773" sldId="408"/>
            <ac:picMk id="6" creationId="{5759BB1B-5340-805D-DA8F-5934372AEB8C}"/>
          </ac:picMkLst>
        </pc:picChg>
        <pc:picChg chg="del">
          <ac:chgData name="Yuliya Shust" userId="05a434de-6ce6-4e46-8f3e-361582f166ad" providerId="ADAL" clId="{5850CD75-DC19-439E-87F0-0658531D1939}" dt="2023-10-23T14:46:13.372" v="56" actId="478"/>
          <ac:picMkLst>
            <pc:docMk/>
            <pc:sldMk cId="3749813773" sldId="408"/>
            <ac:picMk id="9" creationId="{E267AF1B-C616-5707-5859-C960CF5A2D9A}"/>
          </ac:picMkLst>
        </pc:picChg>
      </pc:sldChg>
      <pc:sldChg chg="addSp delSp modSp mod ord">
        <pc:chgData name="Yuliya Shust" userId="05a434de-6ce6-4e46-8f3e-361582f166ad" providerId="ADAL" clId="{5850CD75-DC19-439E-87F0-0658531D1939}" dt="2023-10-31T21:06:16.228" v="2565" actId="2711"/>
        <pc:sldMkLst>
          <pc:docMk/>
          <pc:sldMk cId="160498164" sldId="409"/>
        </pc:sldMkLst>
        <pc:spChg chg="mod">
          <ac:chgData name="Yuliya Shust" userId="05a434de-6ce6-4e46-8f3e-361582f166ad" providerId="ADAL" clId="{5850CD75-DC19-439E-87F0-0658531D1939}" dt="2023-10-31T13:23:34.403" v="1771" actId="20577"/>
          <ac:spMkLst>
            <pc:docMk/>
            <pc:sldMk cId="160498164" sldId="409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6:16.228" v="2565" actId="2711"/>
          <ac:graphicFrameMkLst>
            <pc:docMk/>
            <pc:sldMk cId="160498164" sldId="409"/>
            <ac:graphicFrameMk id="2" creationId="{DB26B244-B458-7C83-228F-9B2C24E1144E}"/>
          </ac:graphicFrameMkLst>
        </pc:graphicFrameChg>
        <pc:graphicFrameChg chg="del">
          <ac:chgData name="Yuliya Shust" userId="05a434de-6ce6-4e46-8f3e-361582f166ad" providerId="ADAL" clId="{5850CD75-DC19-439E-87F0-0658531D1939}" dt="2023-10-31T13:12:41.502" v="1529" actId="478"/>
          <ac:graphicFrameMkLst>
            <pc:docMk/>
            <pc:sldMk cId="160498164" sldId="409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3:12:42.871" v="1530" actId="478"/>
          <ac:graphicFrameMkLst>
            <pc:docMk/>
            <pc:sldMk cId="160498164" sldId="409"/>
            <ac:graphicFrameMk id="67" creationId="{1C22A444-6130-4926-13C9-DBEE6EB4A06C}"/>
          </ac:graphicFrameMkLst>
        </pc:graphicFrameChg>
        <pc:picChg chg="del">
          <ac:chgData name="Yuliya Shust" userId="05a434de-6ce6-4e46-8f3e-361582f166ad" providerId="ADAL" clId="{5850CD75-DC19-439E-87F0-0658531D1939}" dt="2023-10-31T13:14:18.190" v="1564" actId="478"/>
          <ac:picMkLst>
            <pc:docMk/>
            <pc:sldMk cId="160498164" sldId="409"/>
            <ac:picMk id="3" creationId="{83F5AA2D-8280-5912-2551-BD3C60FE1638}"/>
          </ac:picMkLst>
        </pc:picChg>
        <pc:picChg chg="add mod modCrop">
          <ac:chgData name="Yuliya Shust" userId="05a434de-6ce6-4e46-8f3e-361582f166ad" providerId="ADAL" clId="{5850CD75-DC19-439E-87F0-0658531D1939}" dt="2023-10-31T13:20:08.622" v="1687" actId="14100"/>
          <ac:picMkLst>
            <pc:docMk/>
            <pc:sldMk cId="160498164" sldId="409"/>
            <ac:picMk id="4" creationId="{140E3BE9-7627-6596-0BE9-E29700A75072}"/>
          </ac:picMkLst>
        </pc:picChg>
        <pc:picChg chg="mod">
          <ac:chgData name="Yuliya Shust" userId="05a434de-6ce6-4e46-8f3e-361582f166ad" providerId="ADAL" clId="{5850CD75-DC19-439E-87F0-0658531D1939}" dt="2023-10-31T13:14:33.336" v="1568" actId="1076"/>
          <ac:picMkLst>
            <pc:docMk/>
            <pc:sldMk cId="160498164" sldId="409"/>
            <ac:picMk id="6" creationId="{54CB6DDB-F93A-AE06-33E8-1169655A945C}"/>
          </ac:picMkLst>
        </pc:picChg>
        <pc:picChg chg="mod">
          <ac:chgData name="Yuliya Shust" userId="05a434de-6ce6-4e46-8f3e-361582f166ad" providerId="ADAL" clId="{5850CD75-DC19-439E-87F0-0658531D1939}" dt="2023-10-31T13:14:36.928" v="1569" actId="1076"/>
          <ac:picMkLst>
            <pc:docMk/>
            <pc:sldMk cId="160498164" sldId="409"/>
            <ac:picMk id="9" creationId="{A18757A2-0257-EDEA-6B94-80022F5FCEB7}"/>
          </ac:picMkLst>
        </pc:picChg>
        <pc:picChg chg="add del">
          <ac:chgData name="Yuliya Shust" userId="05a434de-6ce6-4e46-8f3e-361582f166ad" providerId="ADAL" clId="{5850CD75-DC19-439E-87F0-0658531D1939}" dt="2023-10-31T13:19:46.845" v="1680"/>
          <ac:picMkLst>
            <pc:docMk/>
            <pc:sldMk cId="160498164" sldId="409"/>
            <ac:picMk id="2050" creationId="{82F3A7F1-E463-0B04-C846-6F824AC77924}"/>
          </ac:picMkLst>
        </pc:picChg>
        <pc:cxnChg chg="add mod">
          <ac:chgData name="Yuliya Shust" userId="05a434de-6ce6-4e46-8f3e-361582f166ad" providerId="ADAL" clId="{5850CD75-DC19-439E-87F0-0658531D1939}" dt="2023-10-31T13:23:01.089" v="1746" actId="14100"/>
          <ac:cxnSpMkLst>
            <pc:docMk/>
            <pc:sldMk cId="160498164" sldId="409"/>
            <ac:cxnSpMk id="5" creationId="{E1A61A45-0437-8C7E-CE77-DFBF8D88EA07}"/>
          </ac:cxnSpMkLst>
        </pc:cxnChg>
      </pc:sldChg>
      <pc:sldChg chg="modSp del mod">
        <pc:chgData name="Yuliya Shust" userId="05a434de-6ce6-4e46-8f3e-361582f166ad" providerId="ADAL" clId="{5850CD75-DC19-439E-87F0-0658531D1939}" dt="2023-10-24T12:54:49.838" v="158" actId="2696"/>
        <pc:sldMkLst>
          <pc:docMk/>
          <pc:sldMk cId="3830278016" sldId="411"/>
        </pc:sldMkLst>
        <pc:graphicFrameChg chg="modGraphic">
          <ac:chgData name="Yuliya Shust" userId="05a434de-6ce6-4e46-8f3e-361582f166ad" providerId="ADAL" clId="{5850CD75-DC19-439E-87F0-0658531D1939}" dt="2023-10-23T14:53:28.707" v="65" actId="14100"/>
          <ac:graphicFrameMkLst>
            <pc:docMk/>
            <pc:sldMk cId="3830278016" sldId="411"/>
            <ac:graphicFrameMk id="67" creationId="{1C22A444-6130-4926-13C9-DBEE6EB4A06C}"/>
          </ac:graphicFrameMkLst>
        </pc:graphicFrameChg>
      </pc:sldChg>
      <pc:sldChg chg="addSp delSp modSp add mod">
        <pc:chgData name="Yuliya Shust" userId="05a434de-6ce6-4e46-8f3e-361582f166ad" providerId="ADAL" clId="{5850CD75-DC19-439E-87F0-0658531D1939}" dt="2023-10-31T21:03:15.991" v="2507" actId="2711"/>
        <pc:sldMkLst>
          <pc:docMk/>
          <pc:sldMk cId="3952688874" sldId="411"/>
        </pc:sldMkLst>
        <pc:spChg chg="mod">
          <ac:chgData name="Yuliya Shust" userId="05a434de-6ce6-4e46-8f3e-361582f166ad" providerId="ADAL" clId="{5850CD75-DC19-439E-87F0-0658531D1939}" dt="2023-10-31T16:03:10.934" v="1997" actId="20577"/>
          <ac:spMkLst>
            <pc:docMk/>
            <pc:sldMk cId="3952688874" sldId="411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3:15.991" v="2507" actId="2711"/>
          <ac:graphicFrameMkLst>
            <pc:docMk/>
            <pc:sldMk cId="3952688874" sldId="411"/>
            <ac:graphicFrameMk id="2" creationId="{CB7AA2DB-6B31-2B0B-CE20-2B2B02FA7042}"/>
          </ac:graphicFrameMkLst>
        </pc:graphicFrameChg>
        <pc:graphicFrameChg chg="del">
          <ac:chgData name="Yuliya Shust" userId="05a434de-6ce6-4e46-8f3e-361582f166ad" providerId="ADAL" clId="{5850CD75-DC19-439E-87F0-0658531D1939}" dt="2023-10-31T16:03:16.850" v="1999" actId="478"/>
          <ac:graphicFrameMkLst>
            <pc:docMk/>
            <pc:sldMk cId="3952688874" sldId="411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6:03:15.657" v="1998" actId="478"/>
          <ac:graphicFrameMkLst>
            <pc:docMk/>
            <pc:sldMk cId="3952688874" sldId="411"/>
            <ac:graphicFrameMk id="67" creationId="{1C22A444-6130-4926-13C9-DBEE6EB4A06C}"/>
          </ac:graphicFrameMkLst>
        </pc:graphicFrameChg>
      </pc:sldChg>
      <pc:sldChg chg="addSp delSp modSp add mod">
        <pc:chgData name="Yuliya Shust" userId="05a434de-6ce6-4e46-8f3e-361582f166ad" providerId="ADAL" clId="{5850CD75-DC19-439E-87F0-0658531D1939}" dt="2023-10-31T21:03:07.961" v="2506" actId="2711"/>
        <pc:sldMkLst>
          <pc:docMk/>
          <pc:sldMk cId="1997638360" sldId="412"/>
        </pc:sldMkLst>
        <pc:spChg chg="mod">
          <ac:chgData name="Yuliya Shust" userId="05a434de-6ce6-4e46-8f3e-361582f166ad" providerId="ADAL" clId="{5850CD75-DC19-439E-87F0-0658531D1939}" dt="2023-10-31T14:08:31.394" v="1962" actId="20577"/>
          <ac:spMkLst>
            <pc:docMk/>
            <pc:sldMk cId="1997638360" sldId="412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3:07.961" v="2506" actId="2711"/>
          <ac:graphicFrameMkLst>
            <pc:docMk/>
            <pc:sldMk cId="1997638360" sldId="412"/>
            <ac:graphicFrameMk id="2" creationId="{671AE9B9-775D-DC18-2BE8-3E4000BA8CB3}"/>
          </ac:graphicFrameMkLst>
        </pc:graphicFrameChg>
        <pc:graphicFrameChg chg="del">
          <ac:chgData name="Yuliya Shust" userId="05a434de-6ce6-4e46-8f3e-361582f166ad" providerId="ADAL" clId="{5850CD75-DC19-439E-87F0-0658531D1939}" dt="2023-10-31T14:05:30.477" v="1949" actId="478"/>
          <ac:graphicFrameMkLst>
            <pc:docMk/>
            <pc:sldMk cId="1997638360" sldId="412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4:05:29.249" v="1948" actId="478"/>
          <ac:graphicFrameMkLst>
            <pc:docMk/>
            <pc:sldMk cId="1997638360" sldId="412"/>
            <ac:graphicFrameMk id="67" creationId="{1C22A444-6130-4926-13C9-DBEE6EB4A06C}"/>
          </ac:graphicFrameMkLst>
        </pc:graphicFrameChg>
      </pc:sldChg>
      <pc:sldChg chg="addSp delSp modSp del mod">
        <pc:chgData name="Yuliya Shust" userId="05a434de-6ce6-4e46-8f3e-361582f166ad" providerId="ADAL" clId="{5850CD75-DC19-439E-87F0-0658531D1939}" dt="2023-10-24T12:56:47.621" v="174" actId="2696"/>
        <pc:sldMkLst>
          <pc:docMk/>
          <pc:sldMk cId="2157199901" sldId="412"/>
        </pc:sldMkLst>
        <pc:graphicFrameChg chg="add mod modGraphic">
          <ac:chgData name="Yuliya Shust" userId="05a434de-6ce6-4e46-8f3e-361582f166ad" providerId="ADAL" clId="{5850CD75-DC19-439E-87F0-0658531D1939}" dt="2023-10-24T12:36:34.178" v="101" actId="207"/>
          <ac:graphicFrameMkLst>
            <pc:docMk/>
            <pc:sldMk cId="2157199901" sldId="412"/>
            <ac:graphicFrameMk id="3" creationId="{B57773DF-989F-5CC3-4AAF-E24173DD82B7}"/>
          </ac:graphicFrameMkLst>
        </pc:graphicFrameChg>
        <pc:picChg chg="add del">
          <ac:chgData name="Yuliya Shust" userId="05a434de-6ce6-4e46-8f3e-361582f166ad" providerId="ADAL" clId="{5850CD75-DC19-439E-87F0-0658531D1939}" dt="2023-10-23T14:19:15.926" v="1"/>
          <ac:picMkLst>
            <pc:docMk/>
            <pc:sldMk cId="2157199901" sldId="412"/>
            <ac:picMk id="2" creationId="{49763C59-A845-D0B0-0B5E-558377F9CF3F}"/>
          </ac:picMkLst>
        </pc:picChg>
        <pc:picChg chg="add mod">
          <ac:chgData name="Yuliya Shust" userId="05a434de-6ce6-4e46-8f3e-361582f166ad" providerId="ADAL" clId="{5850CD75-DC19-439E-87F0-0658531D1939}" dt="2023-10-23T14:23:42.891" v="38" actId="1076"/>
          <ac:picMkLst>
            <pc:docMk/>
            <pc:sldMk cId="2157199901" sldId="412"/>
            <ac:picMk id="5" creationId="{D7DE728A-8DC9-3076-4949-C9CEA07A9063}"/>
          </ac:picMkLst>
        </pc:picChg>
      </pc:sldChg>
      <pc:sldChg chg="addSp delSp modSp mod">
        <pc:chgData name="Yuliya Shust" userId="05a434de-6ce6-4e46-8f3e-361582f166ad" providerId="ADAL" clId="{5850CD75-DC19-439E-87F0-0658531D1939}" dt="2023-10-30T14:59:09.354" v="858"/>
        <pc:sldMkLst>
          <pc:docMk/>
          <pc:sldMk cId="1613578211" sldId="413"/>
        </pc:sldMkLst>
        <pc:spChg chg="mod">
          <ac:chgData name="Yuliya Shust" userId="05a434de-6ce6-4e46-8f3e-361582f166ad" providerId="ADAL" clId="{5850CD75-DC19-439E-87F0-0658531D1939}" dt="2023-10-30T14:59:09.354" v="858"/>
          <ac:spMkLst>
            <pc:docMk/>
            <pc:sldMk cId="1613578211" sldId="413"/>
            <ac:spMk id="28" creationId="{D4E998C7-327B-435B-AF2B-7806DA46D5D5}"/>
          </ac:spMkLst>
        </pc:spChg>
        <pc:graphicFrameChg chg="add del">
          <ac:chgData name="Yuliya Shust" userId="05a434de-6ce6-4e46-8f3e-361582f166ad" providerId="ADAL" clId="{5850CD75-DC19-439E-87F0-0658531D1939}" dt="2023-10-24T13:24:02.344" v="257" actId="478"/>
          <ac:graphicFrameMkLst>
            <pc:docMk/>
            <pc:sldMk cId="1613578211" sldId="413"/>
            <ac:graphicFrameMk id="2" creationId="{444EB1D8-57E3-EA44-89D9-16CC674A699F}"/>
          </ac:graphicFrameMkLst>
        </pc:graphicFrameChg>
        <pc:graphicFrameChg chg="add del mod modGraphic">
          <ac:chgData name="Yuliya Shust" userId="05a434de-6ce6-4e46-8f3e-361582f166ad" providerId="ADAL" clId="{5850CD75-DC19-439E-87F0-0658531D1939}" dt="2023-10-24T13:23:38.823" v="249"/>
          <ac:graphicFrameMkLst>
            <pc:docMk/>
            <pc:sldMk cId="1613578211" sldId="413"/>
            <ac:graphicFrameMk id="4" creationId="{2B16A3BE-D4AD-FFAF-B82D-F459B83012D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40:08.790" v="513" actId="255"/>
          <ac:graphicFrameMkLst>
            <pc:docMk/>
            <pc:sldMk cId="1613578211" sldId="413"/>
            <ac:graphicFrameMk id="5" creationId="{36F88698-1C46-213B-39A6-3188BA41B053}"/>
          </ac:graphicFrameMkLst>
        </pc:graphicFrameChg>
        <pc:graphicFrameChg chg="add del mod modGraphic">
          <ac:chgData name="Yuliya Shust" userId="05a434de-6ce6-4e46-8f3e-361582f166ad" providerId="ADAL" clId="{5850CD75-DC19-439E-87F0-0658531D1939}" dt="2023-10-24T13:24:03.906" v="258" actId="478"/>
          <ac:graphicFrameMkLst>
            <pc:docMk/>
            <pc:sldMk cId="1613578211" sldId="413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0T14:59:16.432" v="859"/>
        <pc:sldMkLst>
          <pc:docMk/>
          <pc:sldMk cId="3894714294" sldId="414"/>
        </pc:sldMkLst>
        <pc:spChg chg="mod">
          <ac:chgData name="Yuliya Shust" userId="05a434de-6ce6-4e46-8f3e-361582f166ad" providerId="ADAL" clId="{5850CD75-DC19-439E-87F0-0658531D1939}" dt="2023-10-30T14:59:16.432" v="859"/>
          <ac:spMkLst>
            <pc:docMk/>
            <pc:sldMk cId="3894714294" sldId="414"/>
            <ac:spMk id="28" creationId="{D4E998C7-327B-435B-AF2B-7806DA46D5D5}"/>
          </ac:spMkLst>
        </pc:spChg>
        <pc:graphicFrameChg chg="add del modGraphic">
          <ac:chgData name="Yuliya Shust" userId="05a434de-6ce6-4e46-8f3e-361582f166ad" providerId="ADAL" clId="{5850CD75-DC19-439E-87F0-0658531D1939}" dt="2023-10-24T13:25:18.992" v="264" actId="478"/>
          <ac:graphicFrameMkLst>
            <pc:docMk/>
            <pc:sldMk cId="3894714294" sldId="414"/>
            <ac:graphicFrameMk id="2" creationId="{444EB1D8-57E3-EA44-89D9-16CC674A699F}"/>
          </ac:graphicFrameMkLst>
        </pc:graphicFrameChg>
        <pc:graphicFrameChg chg="add del">
          <ac:chgData name="Yuliya Shust" userId="05a434de-6ce6-4e46-8f3e-361582f166ad" providerId="ADAL" clId="{5850CD75-DC19-439E-87F0-0658531D1939}" dt="2023-10-24T13:21:20.221" v="230"/>
          <ac:graphicFrameMkLst>
            <pc:docMk/>
            <pc:sldMk cId="3894714294" sldId="414"/>
            <ac:graphicFrameMk id="4" creationId="{5472C862-C3DA-9466-1103-198A1AD0DC60}"/>
          </ac:graphicFrameMkLst>
        </pc:graphicFrameChg>
        <pc:graphicFrameChg chg="add del mod">
          <ac:chgData name="Yuliya Shust" userId="05a434de-6ce6-4e46-8f3e-361582f166ad" providerId="ADAL" clId="{5850CD75-DC19-439E-87F0-0658531D1939}" dt="2023-10-24T13:23:42.304" v="253"/>
          <ac:graphicFrameMkLst>
            <pc:docMk/>
            <pc:sldMk cId="3894714294" sldId="414"/>
            <ac:graphicFrameMk id="5" creationId="{698B5858-EF09-E855-C4FD-01C854C05027}"/>
          </ac:graphicFrameMkLst>
        </pc:graphicFrameChg>
        <pc:graphicFrameChg chg="add del mod modGraphic">
          <ac:chgData name="Yuliya Shust" userId="05a434de-6ce6-4e46-8f3e-361582f166ad" providerId="ADAL" clId="{5850CD75-DC19-439E-87F0-0658531D1939}" dt="2023-10-24T16:40:18.932" v="515" actId="255"/>
          <ac:graphicFrameMkLst>
            <pc:docMk/>
            <pc:sldMk cId="3894714294" sldId="414"/>
            <ac:graphicFrameMk id="7" creationId="{880A8205-DD13-BF04-B306-763216F11CD5}"/>
          </ac:graphicFrameMkLst>
        </pc:graphicFrameChg>
        <pc:graphicFrameChg chg="add del">
          <ac:chgData name="Yuliya Shust" userId="05a434de-6ce6-4e46-8f3e-361582f166ad" providerId="ADAL" clId="{5850CD75-DC19-439E-87F0-0658531D1939}" dt="2023-10-24T13:25:20.494" v="265" actId="478"/>
          <ac:graphicFrameMkLst>
            <pc:docMk/>
            <pc:sldMk cId="3894714294" sldId="414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0T14:59:22.503" v="860"/>
        <pc:sldMkLst>
          <pc:docMk/>
          <pc:sldMk cId="600925463" sldId="415"/>
        </pc:sldMkLst>
        <pc:spChg chg="mod">
          <ac:chgData name="Yuliya Shust" userId="05a434de-6ce6-4e46-8f3e-361582f166ad" providerId="ADAL" clId="{5850CD75-DC19-439E-87F0-0658531D1939}" dt="2023-10-30T14:59:22.503" v="860"/>
          <ac:spMkLst>
            <pc:docMk/>
            <pc:sldMk cId="600925463" sldId="415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24T13:26:01.308" v="271" actId="478"/>
          <ac:graphicFrameMkLst>
            <pc:docMk/>
            <pc:sldMk cId="600925463" sldId="415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58:55.489" v="648" actId="1076"/>
          <ac:graphicFrameMkLst>
            <pc:docMk/>
            <pc:sldMk cId="600925463" sldId="415"/>
            <ac:graphicFrameMk id="4" creationId="{A34D9A83-339D-D011-5C68-D64769FB1F2A}"/>
          </ac:graphicFrameMkLst>
        </pc:graphicFrameChg>
        <pc:graphicFrameChg chg="del">
          <ac:chgData name="Yuliya Shust" userId="05a434de-6ce6-4e46-8f3e-361582f166ad" providerId="ADAL" clId="{5850CD75-DC19-439E-87F0-0658531D1939}" dt="2023-10-24T13:26:02.551" v="272" actId="478"/>
          <ac:graphicFrameMkLst>
            <pc:docMk/>
            <pc:sldMk cId="600925463" sldId="415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0T14:59:25.720" v="861"/>
        <pc:sldMkLst>
          <pc:docMk/>
          <pc:sldMk cId="3071680544" sldId="416"/>
        </pc:sldMkLst>
        <pc:spChg chg="mod">
          <ac:chgData name="Yuliya Shust" userId="05a434de-6ce6-4e46-8f3e-361582f166ad" providerId="ADAL" clId="{5850CD75-DC19-439E-87F0-0658531D1939}" dt="2023-10-30T14:59:25.720" v="861"/>
          <ac:spMkLst>
            <pc:docMk/>
            <pc:sldMk cId="3071680544" sldId="416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24T13:26:40.856" v="278" actId="478"/>
          <ac:graphicFrameMkLst>
            <pc:docMk/>
            <pc:sldMk cId="3071680544" sldId="416"/>
            <ac:graphicFrameMk id="2" creationId="{444EB1D8-57E3-EA44-89D9-16CC674A699F}"/>
          </ac:graphicFrameMkLst>
        </pc:graphicFrameChg>
        <pc:graphicFrameChg chg="del">
          <ac:chgData name="Yuliya Shust" userId="05a434de-6ce6-4e46-8f3e-361582f166ad" providerId="ADAL" clId="{5850CD75-DC19-439E-87F0-0658531D1939}" dt="2023-10-24T13:26:41.963" v="279" actId="478"/>
          <ac:graphicFrameMkLst>
            <pc:docMk/>
            <pc:sldMk cId="3071680544" sldId="416"/>
            <ac:graphicFrameMk id="4" creationId="{DE47205F-0C38-55E0-5848-6756ABA5B9E8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59:01.846" v="649" actId="1076"/>
          <ac:graphicFrameMkLst>
            <pc:docMk/>
            <pc:sldMk cId="3071680544" sldId="416"/>
            <ac:graphicFrameMk id="5" creationId="{D9923EC1-F992-4713-962A-946722EB6FD6}"/>
          </ac:graphicFrameMkLst>
        </pc:graphicFrameChg>
        <pc:picChg chg="add mod modCrop">
          <ac:chgData name="Yuliya Shust" userId="05a434de-6ce6-4e46-8f3e-361582f166ad" providerId="ADAL" clId="{5850CD75-DC19-439E-87F0-0658531D1939}" dt="2023-10-24T16:09:44.947" v="303" actId="1076"/>
          <ac:picMkLst>
            <pc:docMk/>
            <pc:sldMk cId="3071680544" sldId="416"/>
            <ac:picMk id="8" creationId="{D062FFE6-8152-8D70-6D0F-F070C5464B5A}"/>
          </ac:picMkLst>
        </pc:picChg>
        <pc:picChg chg="add mod modCrop">
          <ac:chgData name="Yuliya Shust" userId="05a434de-6ce6-4e46-8f3e-361582f166ad" providerId="ADAL" clId="{5850CD75-DC19-439E-87F0-0658531D1939}" dt="2023-10-24T16:13:51.402" v="368" actId="14100"/>
          <ac:picMkLst>
            <pc:docMk/>
            <pc:sldMk cId="3071680544" sldId="416"/>
            <ac:picMk id="9" creationId="{8B5D34E3-50FF-DE52-7875-86B48828A415}"/>
          </ac:picMkLst>
        </pc:picChg>
        <pc:cxnChg chg="add mod">
          <ac:chgData name="Yuliya Shust" userId="05a434de-6ce6-4e46-8f3e-361582f166ad" providerId="ADAL" clId="{5850CD75-DC19-439E-87F0-0658531D1939}" dt="2023-10-24T16:09:09.527" v="295"/>
          <ac:cxnSpMkLst>
            <pc:docMk/>
            <pc:sldMk cId="3071680544" sldId="416"/>
            <ac:cxnSpMk id="6" creationId="{CDD39C56-F637-E7CF-D557-6410CF7B0F07}"/>
          </ac:cxnSpMkLst>
        </pc:cxnChg>
      </pc:sldChg>
      <pc:sldChg chg="del">
        <pc:chgData name="Yuliya Shust" userId="05a434de-6ce6-4e46-8f3e-361582f166ad" providerId="ADAL" clId="{5850CD75-DC19-439E-87F0-0658531D1939}" dt="2023-10-23T14:51:18.012" v="64" actId="2696"/>
        <pc:sldMkLst>
          <pc:docMk/>
          <pc:sldMk cId="3212775442" sldId="417"/>
        </pc:sldMkLst>
      </pc:sldChg>
      <pc:sldChg chg="addSp delSp modSp mod">
        <pc:chgData name="Yuliya Shust" userId="05a434de-6ce6-4e46-8f3e-361582f166ad" providerId="ADAL" clId="{5850CD75-DC19-439E-87F0-0658531D1939}" dt="2023-10-30T14:59:01.500" v="857"/>
        <pc:sldMkLst>
          <pc:docMk/>
          <pc:sldMk cId="3306063208" sldId="418"/>
        </pc:sldMkLst>
        <pc:spChg chg="mod">
          <ac:chgData name="Yuliya Shust" userId="05a434de-6ce6-4e46-8f3e-361582f166ad" providerId="ADAL" clId="{5850CD75-DC19-439E-87F0-0658531D1939}" dt="2023-10-30T14:59:01.500" v="857"/>
          <ac:spMkLst>
            <pc:docMk/>
            <pc:sldMk cId="3306063208" sldId="418"/>
            <ac:spMk id="28" creationId="{D4E998C7-327B-435B-AF2B-7806DA46D5D5}"/>
          </ac:spMkLst>
        </pc:spChg>
        <pc:graphicFrameChg chg="del mod modGraphic">
          <ac:chgData name="Yuliya Shust" userId="05a434de-6ce6-4e46-8f3e-361582f166ad" providerId="ADAL" clId="{5850CD75-DC19-439E-87F0-0658531D1939}" dt="2023-10-24T13:19:56.481" v="218" actId="478"/>
          <ac:graphicFrameMkLst>
            <pc:docMk/>
            <pc:sldMk cId="3306063208" sldId="418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39:58.669" v="511" actId="255"/>
          <ac:graphicFrameMkLst>
            <pc:docMk/>
            <pc:sldMk cId="3306063208" sldId="418"/>
            <ac:graphicFrameMk id="4" creationId="{0B59224E-5B63-92B2-0154-DE72F7CF65A1}"/>
          </ac:graphicFrameMkLst>
        </pc:graphicFrameChg>
        <pc:graphicFrameChg chg="del mod modGraphic">
          <ac:chgData name="Yuliya Shust" userId="05a434de-6ce6-4e46-8f3e-361582f166ad" providerId="ADAL" clId="{5850CD75-DC19-439E-87F0-0658531D1939}" dt="2023-10-24T13:19:58.228" v="219" actId="478"/>
          <ac:graphicFrameMkLst>
            <pc:docMk/>
            <pc:sldMk cId="3306063208" sldId="418"/>
            <ac:graphicFrameMk id="62" creationId="{5F28016E-E279-244A-7E23-F0895800A80E}"/>
          </ac:graphicFrameMkLst>
        </pc:graphicFrameChg>
      </pc:sldChg>
      <pc:sldChg chg="addSp delSp modSp mod">
        <pc:chgData name="Yuliya Shust" userId="05a434de-6ce6-4e46-8f3e-361582f166ad" providerId="ADAL" clId="{5850CD75-DC19-439E-87F0-0658531D1939}" dt="2023-10-30T14:59:51.450" v="875" actId="20577"/>
        <pc:sldMkLst>
          <pc:docMk/>
          <pc:sldMk cId="1868450140" sldId="419"/>
        </pc:sldMkLst>
        <pc:spChg chg="mod">
          <ac:chgData name="Yuliya Shust" userId="05a434de-6ce6-4e46-8f3e-361582f166ad" providerId="ADAL" clId="{5850CD75-DC19-439E-87F0-0658531D1939}" dt="2023-10-30T14:59:51.450" v="875" actId="20577"/>
          <ac:spMkLst>
            <pc:docMk/>
            <pc:sldMk cId="1868450140" sldId="419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24T16:31:04.113" v="429" actId="478"/>
          <ac:graphicFrameMkLst>
            <pc:docMk/>
            <pc:sldMk cId="1868450140" sldId="419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59:17.555" v="651" actId="1076"/>
          <ac:graphicFrameMkLst>
            <pc:docMk/>
            <pc:sldMk cId="1868450140" sldId="419"/>
            <ac:graphicFrameMk id="4" creationId="{24A11240-AEBE-E7D3-B1D0-D2BDC73E4785}"/>
          </ac:graphicFrameMkLst>
        </pc:graphicFrameChg>
        <pc:graphicFrameChg chg="del">
          <ac:chgData name="Yuliya Shust" userId="05a434de-6ce6-4e46-8f3e-361582f166ad" providerId="ADAL" clId="{5850CD75-DC19-439E-87F0-0658531D1939}" dt="2023-10-24T16:31:02.942" v="428" actId="478"/>
          <ac:graphicFrameMkLst>
            <pc:docMk/>
            <pc:sldMk cId="1868450140" sldId="419"/>
            <ac:graphicFrameMk id="62" creationId="{5F28016E-E279-244A-7E23-F0895800A80E}"/>
          </ac:graphicFrameMkLst>
        </pc:graphicFrameChg>
        <pc:picChg chg="del">
          <ac:chgData name="Yuliya Shust" userId="05a434de-6ce6-4e46-8f3e-361582f166ad" providerId="ADAL" clId="{5850CD75-DC19-439E-87F0-0658531D1939}" dt="2023-10-24T16:41:09.627" v="522" actId="478"/>
          <ac:picMkLst>
            <pc:docMk/>
            <pc:sldMk cId="1868450140" sldId="419"/>
            <ac:picMk id="16" creationId="{6863798E-74ED-E392-9E89-4377460EA8C5}"/>
          </ac:picMkLst>
        </pc:picChg>
        <pc:picChg chg="add mod">
          <ac:chgData name="Yuliya Shust" userId="05a434de-6ce6-4e46-8f3e-361582f166ad" providerId="ADAL" clId="{5850CD75-DC19-439E-87F0-0658531D1939}" dt="2023-10-24T16:41:33.299" v="532" actId="1076"/>
          <ac:picMkLst>
            <pc:docMk/>
            <pc:sldMk cId="1868450140" sldId="419"/>
            <ac:picMk id="4098" creationId="{432F9389-353B-9C2E-FDB5-238BD8513F52}"/>
          </ac:picMkLst>
        </pc:picChg>
      </pc:sldChg>
      <pc:sldChg chg="addSp delSp modSp add del mod">
        <pc:chgData name="Yuliya Shust" userId="05a434de-6ce6-4e46-8f3e-361582f166ad" providerId="ADAL" clId="{5850CD75-DC19-439E-87F0-0658531D1939}" dt="2023-10-30T15:00:36.275" v="893" actId="20577"/>
        <pc:sldMkLst>
          <pc:docMk/>
          <pc:sldMk cId="644086620" sldId="420"/>
        </pc:sldMkLst>
        <pc:spChg chg="mod">
          <ac:chgData name="Yuliya Shust" userId="05a434de-6ce6-4e46-8f3e-361582f166ad" providerId="ADAL" clId="{5850CD75-DC19-439E-87F0-0658531D1939}" dt="2023-10-30T15:00:36.275" v="893" actId="20577"/>
          <ac:spMkLst>
            <pc:docMk/>
            <pc:sldMk cId="644086620" sldId="420"/>
            <ac:spMk id="28" creationId="{D4E998C7-327B-435B-AF2B-7806DA46D5D5}"/>
          </ac:spMkLst>
        </pc:spChg>
        <pc:graphicFrameChg chg="del mod">
          <ac:chgData name="Yuliya Shust" userId="05a434de-6ce6-4e46-8f3e-361582f166ad" providerId="ADAL" clId="{5850CD75-DC19-439E-87F0-0658531D1939}" dt="2023-10-24T16:32:46.162" v="436" actId="478"/>
          <ac:graphicFrameMkLst>
            <pc:docMk/>
            <pc:sldMk cId="644086620" sldId="420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59:28.228" v="652" actId="1076"/>
          <ac:graphicFrameMkLst>
            <pc:docMk/>
            <pc:sldMk cId="644086620" sldId="420"/>
            <ac:graphicFrameMk id="4" creationId="{949CD8A2-FE5E-4017-8EAE-B0FFBA62FBC3}"/>
          </ac:graphicFrameMkLst>
        </pc:graphicFrameChg>
        <pc:graphicFrameChg chg="del">
          <ac:chgData name="Yuliya Shust" userId="05a434de-6ce6-4e46-8f3e-361582f166ad" providerId="ADAL" clId="{5850CD75-DC19-439E-87F0-0658531D1939}" dt="2023-10-24T16:32:47.338" v="437" actId="478"/>
          <ac:graphicFrameMkLst>
            <pc:docMk/>
            <pc:sldMk cId="644086620" sldId="420"/>
            <ac:graphicFrameMk id="62" creationId="{5F28016E-E279-244A-7E23-F0895800A80E}"/>
          </ac:graphicFrameMkLst>
        </pc:graphicFrameChg>
        <pc:picChg chg="del">
          <ac:chgData name="Yuliya Shust" userId="05a434de-6ce6-4e46-8f3e-361582f166ad" providerId="ADAL" clId="{5850CD75-DC19-439E-87F0-0658531D1939}" dt="2023-10-24T16:30:48.783" v="426" actId="478"/>
          <ac:picMkLst>
            <pc:docMk/>
            <pc:sldMk cId="644086620" sldId="420"/>
            <ac:picMk id="5" creationId="{EE70A94D-12D4-7809-D855-AF523C0EDBCE}"/>
          </ac:picMkLst>
        </pc:picChg>
        <pc:picChg chg="add mod">
          <ac:chgData name="Yuliya Shust" userId="05a434de-6ce6-4e46-8f3e-361582f166ad" providerId="ADAL" clId="{5850CD75-DC19-439E-87F0-0658531D1939}" dt="2023-10-24T16:34:05.776" v="446" actId="1076"/>
          <ac:picMkLst>
            <pc:docMk/>
            <pc:sldMk cId="644086620" sldId="420"/>
            <ac:picMk id="6" creationId="{18CE4D3B-62E9-49EA-0A6B-5C9535B06E87}"/>
          </ac:picMkLst>
        </pc:picChg>
        <pc:picChg chg="mod">
          <ac:chgData name="Yuliya Shust" userId="05a434de-6ce6-4e46-8f3e-361582f166ad" providerId="ADAL" clId="{5850CD75-DC19-439E-87F0-0658531D1939}" dt="2023-10-24T16:33:19.860" v="441" actId="1076"/>
          <ac:picMkLst>
            <pc:docMk/>
            <pc:sldMk cId="644086620" sldId="420"/>
            <ac:picMk id="8" creationId="{D311AE4A-3292-0517-FBCD-B598C340CDFB}"/>
          </ac:picMkLst>
        </pc:picChg>
        <pc:picChg chg="mod">
          <ac:chgData name="Yuliya Shust" userId="05a434de-6ce6-4e46-8f3e-361582f166ad" providerId="ADAL" clId="{5850CD75-DC19-439E-87F0-0658531D1939}" dt="2023-10-24T16:33:19.860" v="441" actId="1076"/>
          <ac:picMkLst>
            <pc:docMk/>
            <pc:sldMk cId="644086620" sldId="420"/>
            <ac:picMk id="11" creationId="{7356A9E9-E0F1-E779-93A7-835B1B415856}"/>
          </ac:picMkLst>
        </pc:picChg>
        <pc:picChg chg="mod">
          <ac:chgData name="Yuliya Shust" userId="05a434de-6ce6-4e46-8f3e-361582f166ad" providerId="ADAL" clId="{5850CD75-DC19-439E-87F0-0658531D1939}" dt="2023-10-24T16:34:08.071" v="447" actId="1076"/>
          <ac:picMkLst>
            <pc:docMk/>
            <pc:sldMk cId="644086620" sldId="420"/>
            <ac:picMk id="15" creationId="{FD094815-48D9-B82C-D21F-3D4377EA27DE}"/>
          </ac:picMkLst>
        </pc:picChg>
      </pc:sldChg>
      <pc:sldChg chg="addSp delSp modSp mod">
        <pc:chgData name="Yuliya Shust" userId="05a434de-6ce6-4e46-8f3e-361582f166ad" providerId="ADAL" clId="{5850CD75-DC19-439E-87F0-0658531D1939}" dt="2023-10-31T21:02:34.423" v="2503" actId="2711"/>
        <pc:sldMkLst>
          <pc:docMk/>
          <pc:sldMk cId="252670116" sldId="421"/>
        </pc:sldMkLst>
        <pc:spChg chg="mod">
          <ac:chgData name="Yuliya Shust" userId="05a434de-6ce6-4e46-8f3e-361582f166ad" providerId="ADAL" clId="{5850CD75-DC19-439E-87F0-0658531D1939}" dt="2023-10-30T15:01:18.344" v="931" actId="20577"/>
          <ac:spMkLst>
            <pc:docMk/>
            <pc:sldMk cId="252670116" sldId="421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24T16:36:36.824" v="450" actId="478"/>
          <ac:graphicFrameMkLst>
            <pc:docMk/>
            <pc:sldMk cId="252670116" sldId="421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2:34.423" v="2503" actId="2711"/>
          <ac:graphicFrameMkLst>
            <pc:docMk/>
            <pc:sldMk cId="252670116" sldId="421"/>
            <ac:graphicFrameMk id="5" creationId="{2EA05835-9B0F-8F57-50D1-16DA0461DBBC}"/>
          </ac:graphicFrameMkLst>
        </pc:graphicFrameChg>
        <pc:graphicFrameChg chg="del">
          <ac:chgData name="Yuliya Shust" userId="05a434de-6ce6-4e46-8f3e-361582f166ad" providerId="ADAL" clId="{5850CD75-DC19-439E-87F0-0658531D1939}" dt="2023-10-24T16:36:37.964" v="451" actId="478"/>
          <ac:graphicFrameMkLst>
            <pc:docMk/>
            <pc:sldMk cId="252670116" sldId="421"/>
            <ac:graphicFrameMk id="62" creationId="{5F28016E-E279-244A-7E23-F0895800A80E}"/>
          </ac:graphicFrameMkLst>
        </pc:graphicFrameChg>
        <pc:picChg chg="add mod modCrop">
          <ac:chgData name="Yuliya Shust" userId="05a434de-6ce6-4e46-8f3e-361582f166ad" providerId="ADAL" clId="{5850CD75-DC19-439E-87F0-0658531D1939}" dt="2023-10-24T16:37:05.254" v="463" actId="14100"/>
          <ac:picMkLst>
            <pc:docMk/>
            <pc:sldMk cId="252670116" sldId="421"/>
            <ac:picMk id="4" creationId="{C32A98D7-27F1-862E-1091-E1CC93DE3FBA}"/>
          </ac:picMkLst>
        </pc:picChg>
        <pc:picChg chg="del">
          <ac:chgData name="Yuliya Shust" userId="05a434de-6ce6-4e46-8f3e-361582f166ad" providerId="ADAL" clId="{5850CD75-DC19-439E-87F0-0658531D1939}" dt="2023-10-24T16:36:43.906" v="453" actId="478"/>
          <ac:picMkLst>
            <pc:docMk/>
            <pc:sldMk cId="252670116" sldId="421"/>
            <ac:picMk id="6" creationId="{944622EC-53C5-100B-C183-1E666AB5B742}"/>
          </ac:picMkLst>
        </pc:picChg>
        <pc:picChg chg="add mod modCrop">
          <ac:chgData name="Yuliya Shust" userId="05a434de-6ce6-4e46-8f3e-361582f166ad" providerId="ADAL" clId="{5850CD75-DC19-439E-87F0-0658531D1939}" dt="2023-10-24T16:51:38.792" v="645" actId="1076"/>
          <ac:picMkLst>
            <pc:docMk/>
            <pc:sldMk cId="252670116" sldId="421"/>
            <ac:picMk id="8" creationId="{FAFBA60F-F215-D848-28A4-FCE023CA490C}"/>
          </ac:picMkLst>
        </pc:picChg>
        <pc:cxnChg chg="add mod">
          <ac:chgData name="Yuliya Shust" userId="05a434de-6ce6-4e46-8f3e-361582f166ad" providerId="ADAL" clId="{5850CD75-DC19-439E-87F0-0658531D1939}" dt="2023-10-24T16:46:59.496" v="584"/>
          <ac:cxnSpMkLst>
            <pc:docMk/>
            <pc:sldMk cId="252670116" sldId="421"/>
            <ac:cxnSpMk id="7" creationId="{5DD2A64E-136B-6EFE-74F0-72216EA13203}"/>
          </ac:cxnSpMkLst>
        </pc:cxnChg>
      </pc:sldChg>
      <pc:sldChg chg="addSp delSp modSp add mod">
        <pc:chgData name="Yuliya Shust" userId="05a434de-6ce6-4e46-8f3e-361582f166ad" providerId="ADAL" clId="{5850CD75-DC19-439E-87F0-0658531D1939}" dt="2023-10-30T14:52:38.337" v="741" actId="14100"/>
        <pc:sldMkLst>
          <pc:docMk/>
          <pc:sldMk cId="1183554267" sldId="422"/>
        </pc:sldMkLst>
        <pc:spChg chg="mod">
          <ac:chgData name="Yuliya Shust" userId="05a434de-6ce6-4e46-8f3e-361582f166ad" providerId="ADAL" clId="{5850CD75-DC19-439E-87F0-0658531D1939}" dt="2023-10-30T14:52:38.337" v="741" actId="14100"/>
          <ac:spMkLst>
            <pc:docMk/>
            <pc:sldMk cId="1183554267" sldId="422"/>
            <ac:spMk id="28" creationId="{D4E998C7-327B-435B-AF2B-7806DA46D5D5}"/>
          </ac:spMkLst>
        </pc:spChg>
        <pc:graphicFrameChg chg="add del mod">
          <ac:chgData name="Yuliya Shust" userId="05a434de-6ce6-4e46-8f3e-361582f166ad" providerId="ADAL" clId="{5850CD75-DC19-439E-87F0-0658531D1939}" dt="2023-10-24T12:53:26.022" v="143"/>
          <ac:graphicFrameMkLst>
            <pc:docMk/>
            <pc:sldMk cId="1183554267" sldId="422"/>
            <ac:graphicFrameMk id="2" creationId="{3E40CD28-B8CE-75B6-CB40-DDC72B501E3C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3:17:14.503" v="197" actId="255"/>
          <ac:graphicFrameMkLst>
            <pc:docMk/>
            <pc:sldMk cId="1183554267" sldId="422"/>
            <ac:graphicFrameMk id="4" creationId="{82594439-25AE-853E-C2C1-7B9FE5DB000E}"/>
          </ac:graphicFrameMkLst>
        </pc:graphicFrameChg>
        <pc:graphicFrameChg chg="add del">
          <ac:chgData name="Yuliya Shust" userId="05a434de-6ce6-4e46-8f3e-361582f166ad" providerId="ADAL" clId="{5850CD75-DC19-439E-87F0-0658531D1939}" dt="2023-10-24T12:53:31.269" v="145" actId="478"/>
          <ac:graphicFrameMkLst>
            <pc:docMk/>
            <pc:sldMk cId="1183554267" sldId="422"/>
            <ac:graphicFrameMk id="62" creationId="{5F28016E-E279-244A-7E23-F0895800A80E}"/>
          </ac:graphicFrameMkLst>
        </pc:graphicFrameChg>
        <pc:graphicFrameChg chg="add del">
          <ac:chgData name="Yuliya Shust" userId="05a434de-6ce6-4e46-8f3e-361582f166ad" providerId="ADAL" clId="{5850CD75-DC19-439E-87F0-0658531D1939}" dt="2023-10-24T12:53:33.392" v="146" actId="478"/>
          <ac:graphicFrameMkLst>
            <pc:docMk/>
            <pc:sldMk cId="1183554267" sldId="422"/>
            <ac:graphicFrameMk id="67" creationId="{1C22A444-6130-4926-13C9-DBEE6EB4A06C}"/>
          </ac:graphicFrameMkLst>
        </pc:graphicFrameChg>
      </pc:sldChg>
      <pc:sldChg chg="addSp modSp add del mod">
        <pc:chgData name="Yuliya Shust" userId="05a434de-6ce6-4e46-8f3e-361582f166ad" providerId="ADAL" clId="{5850CD75-DC19-439E-87F0-0658531D1939}" dt="2023-10-24T12:51:14.521" v="130" actId="2696"/>
        <pc:sldMkLst>
          <pc:docMk/>
          <pc:sldMk cId="1652889606" sldId="422"/>
        </pc:sldMkLst>
        <pc:graphicFrameChg chg="add mod modGraphic">
          <ac:chgData name="Yuliya Shust" userId="05a434de-6ce6-4e46-8f3e-361582f166ad" providerId="ADAL" clId="{5850CD75-DC19-439E-87F0-0658531D1939}" dt="2023-10-24T12:50:03.436" v="129" actId="13926"/>
          <ac:graphicFrameMkLst>
            <pc:docMk/>
            <pc:sldMk cId="1652889606" sldId="422"/>
            <ac:graphicFrameMk id="2" creationId="{2EF9B854-839C-0502-BEC3-44406E589BC6}"/>
          </ac:graphicFrameMkLst>
        </pc:graphicFrameChg>
      </pc:sldChg>
      <pc:sldChg chg="addSp delSp modSp add mod">
        <pc:chgData name="Yuliya Shust" userId="05a434de-6ce6-4e46-8f3e-361582f166ad" providerId="ADAL" clId="{5850CD75-DC19-439E-87F0-0658531D1939}" dt="2023-10-30T14:54:49.952" v="765" actId="207"/>
        <pc:sldMkLst>
          <pc:docMk/>
          <pc:sldMk cId="364403252" sldId="423"/>
        </pc:sldMkLst>
        <pc:spChg chg="mod">
          <ac:chgData name="Yuliya Shust" userId="05a434de-6ce6-4e46-8f3e-361582f166ad" providerId="ADAL" clId="{5850CD75-DC19-439E-87F0-0658531D1939}" dt="2023-10-30T14:54:49.952" v="765" actId="207"/>
          <ac:spMkLst>
            <pc:docMk/>
            <pc:sldMk cId="364403252" sldId="423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24T13:17:24.422" v="199" actId="255"/>
          <ac:graphicFrameMkLst>
            <pc:docMk/>
            <pc:sldMk cId="364403252" sldId="423"/>
            <ac:graphicFrameMk id="2" creationId="{CC800892-46E1-AA3F-E3D6-AED884CA6CDA}"/>
          </ac:graphicFrameMkLst>
        </pc:graphicFrameChg>
        <pc:graphicFrameChg chg="del">
          <ac:chgData name="Yuliya Shust" userId="05a434de-6ce6-4e46-8f3e-361582f166ad" providerId="ADAL" clId="{5850CD75-DC19-439E-87F0-0658531D1939}" dt="2023-10-24T12:55:36.570" v="165" actId="478"/>
          <ac:graphicFrameMkLst>
            <pc:docMk/>
            <pc:sldMk cId="364403252" sldId="423"/>
            <ac:graphicFrameMk id="3" creationId="{B57773DF-989F-5CC3-4AAF-E24173DD82B7}"/>
          </ac:graphicFrameMkLst>
        </pc:graphicFrameChg>
        <pc:graphicFrameChg chg="del">
          <ac:chgData name="Yuliya Shust" userId="05a434de-6ce6-4e46-8f3e-361582f166ad" providerId="ADAL" clId="{5850CD75-DC19-439E-87F0-0658531D1939}" dt="2023-10-24T12:55:39.319" v="167" actId="478"/>
          <ac:graphicFrameMkLst>
            <pc:docMk/>
            <pc:sldMk cId="364403252" sldId="423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24T12:55:37.850" v="166" actId="478"/>
          <ac:graphicFrameMkLst>
            <pc:docMk/>
            <pc:sldMk cId="364403252" sldId="423"/>
            <ac:graphicFrameMk id="67" creationId="{1C22A444-6130-4926-13C9-DBEE6EB4A06C}"/>
          </ac:graphicFrameMkLst>
        </pc:graphicFrameChg>
        <pc:cxnChg chg="add mod">
          <ac:chgData name="Yuliya Shust" userId="05a434de-6ce6-4e46-8f3e-361582f166ad" providerId="ADAL" clId="{5850CD75-DC19-439E-87F0-0658531D1939}" dt="2023-10-24T12:57:00.607" v="175"/>
          <ac:cxnSpMkLst>
            <pc:docMk/>
            <pc:sldMk cId="364403252" sldId="423"/>
            <ac:cxnSpMk id="6" creationId="{2F754355-76D6-7B21-829E-BEA1A12C9DEC}"/>
          </ac:cxnSpMkLst>
        </pc:cxnChg>
      </pc:sldChg>
      <pc:sldChg chg="addSp delSp modSp add mod">
        <pc:chgData name="Yuliya Shust" userId="05a434de-6ce6-4e46-8f3e-361582f166ad" providerId="ADAL" clId="{5850CD75-DC19-439E-87F0-0658531D1939}" dt="2023-10-30T14:55:53.881" v="804" actId="113"/>
        <pc:sldMkLst>
          <pc:docMk/>
          <pc:sldMk cId="2359463650" sldId="424"/>
        </pc:sldMkLst>
        <pc:spChg chg="mod">
          <ac:chgData name="Yuliya Shust" userId="05a434de-6ce6-4e46-8f3e-361582f166ad" providerId="ADAL" clId="{5850CD75-DC19-439E-87F0-0658531D1939}" dt="2023-10-30T14:55:53.881" v="804" actId="113"/>
          <ac:spMkLst>
            <pc:docMk/>
            <pc:sldMk cId="2359463650" sldId="424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24T16:39:32.351" v="505" actId="255"/>
          <ac:graphicFrameMkLst>
            <pc:docMk/>
            <pc:sldMk cId="2359463650" sldId="424"/>
            <ac:graphicFrameMk id="3" creationId="{2B53BC3F-2EF2-E0A3-93C4-CD1B567F0BEC}"/>
          </ac:graphicFrameMkLst>
        </pc:graphicFrameChg>
        <pc:graphicFrameChg chg="del">
          <ac:chgData name="Yuliya Shust" userId="05a434de-6ce6-4e46-8f3e-361582f166ad" providerId="ADAL" clId="{5850CD75-DC19-439E-87F0-0658531D1939}" dt="2023-10-24T13:12:30.637" v="178" actId="478"/>
          <ac:graphicFrameMkLst>
            <pc:docMk/>
            <pc:sldMk cId="2359463650" sldId="424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24T13:12:28.532" v="177" actId="478"/>
          <ac:graphicFrameMkLst>
            <pc:docMk/>
            <pc:sldMk cId="2359463650" sldId="424"/>
            <ac:graphicFrameMk id="67" creationId="{1C22A444-6130-4926-13C9-DBEE6EB4A06C}"/>
          </ac:graphicFrameMkLst>
        </pc:graphicFrameChg>
      </pc:sldChg>
      <pc:sldChg chg="add del">
        <pc:chgData name="Yuliya Shust" userId="05a434de-6ce6-4e46-8f3e-361582f166ad" providerId="ADAL" clId="{5850CD75-DC19-439E-87F0-0658531D1939}" dt="2023-10-24T13:15:38.003" v="193" actId="2696"/>
        <pc:sldMkLst>
          <pc:docMk/>
          <pc:sldMk cId="531079806" sldId="425"/>
        </pc:sldMkLst>
      </pc:sldChg>
      <pc:sldChg chg="addSp delSp modSp add mod">
        <pc:chgData name="Yuliya Shust" userId="05a434de-6ce6-4e46-8f3e-361582f166ad" providerId="ADAL" clId="{5850CD75-DC19-439E-87F0-0658531D1939}" dt="2023-10-30T14:58:54.758" v="856" actId="113"/>
        <pc:sldMkLst>
          <pc:docMk/>
          <pc:sldMk cId="1180178889" sldId="425"/>
        </pc:sldMkLst>
        <pc:spChg chg="mod">
          <ac:chgData name="Yuliya Shust" userId="05a434de-6ce6-4e46-8f3e-361582f166ad" providerId="ADAL" clId="{5850CD75-DC19-439E-87F0-0658531D1939}" dt="2023-10-30T14:58:54.758" v="856" actId="113"/>
          <ac:spMkLst>
            <pc:docMk/>
            <pc:sldMk cId="1180178889" sldId="425"/>
            <ac:spMk id="28" creationId="{D4E998C7-327B-435B-AF2B-7806DA46D5D5}"/>
          </ac:spMkLst>
        </pc:spChg>
        <pc:graphicFrameChg chg="del">
          <ac:chgData name="Yuliya Shust" userId="05a434de-6ce6-4e46-8f3e-361582f166ad" providerId="ADAL" clId="{5850CD75-DC19-439E-87F0-0658531D1939}" dt="2023-10-24T13:18:10.136" v="205" actId="478"/>
          <ac:graphicFrameMkLst>
            <pc:docMk/>
            <pc:sldMk cId="1180178889" sldId="425"/>
            <ac:graphicFrameMk id="2" creationId="{444EB1D8-57E3-EA44-89D9-16CC674A699F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24T16:39:51.475" v="509" actId="255"/>
          <ac:graphicFrameMkLst>
            <pc:docMk/>
            <pc:sldMk cId="1180178889" sldId="425"/>
            <ac:graphicFrameMk id="4" creationId="{EE9CE196-957B-E300-A77E-15BC465D7DAF}"/>
          </ac:graphicFrameMkLst>
        </pc:graphicFrameChg>
        <pc:graphicFrameChg chg="del">
          <ac:chgData name="Yuliya Shust" userId="05a434de-6ce6-4e46-8f3e-361582f166ad" providerId="ADAL" clId="{5850CD75-DC19-439E-87F0-0658531D1939}" dt="2023-10-24T13:18:12.223" v="206" actId="478"/>
          <ac:graphicFrameMkLst>
            <pc:docMk/>
            <pc:sldMk cId="1180178889" sldId="425"/>
            <ac:graphicFrameMk id="62" creationId="{5F28016E-E279-244A-7E23-F0895800A80E}"/>
          </ac:graphicFrameMkLst>
        </pc:graphicFrameChg>
      </pc:sldChg>
      <pc:sldChg chg="add del">
        <pc:chgData name="Yuliya Shust" userId="05a434de-6ce6-4e46-8f3e-361582f166ad" providerId="ADAL" clId="{5850CD75-DC19-439E-87F0-0658531D1939}" dt="2023-10-24T13:26:27.994" v="276" actId="2696"/>
        <pc:sldMkLst>
          <pc:docMk/>
          <pc:sldMk cId="56974015" sldId="426"/>
        </pc:sldMkLst>
      </pc:sldChg>
      <pc:sldChg chg="add del">
        <pc:chgData name="Yuliya Shust" userId="05a434de-6ce6-4e46-8f3e-361582f166ad" providerId="ADAL" clId="{5850CD75-DC19-439E-87F0-0658531D1939}" dt="2023-10-24T13:27:41.590" v="294" actId="2696"/>
        <pc:sldMkLst>
          <pc:docMk/>
          <pc:sldMk cId="1427698819" sldId="426"/>
        </pc:sldMkLst>
      </pc:sldChg>
      <pc:sldChg chg="add del">
        <pc:chgData name="Yuliya Shust" userId="05a434de-6ce6-4e46-8f3e-361582f166ad" providerId="ADAL" clId="{5850CD75-DC19-439E-87F0-0658531D1939}" dt="2023-10-24T13:20:31.704" v="224" actId="2696"/>
        <pc:sldMkLst>
          <pc:docMk/>
          <pc:sldMk cId="1914800132" sldId="426"/>
        </pc:sldMkLst>
      </pc:sldChg>
      <pc:sldChg chg="add del">
        <pc:chgData name="Yuliya Shust" userId="05a434de-6ce6-4e46-8f3e-361582f166ad" providerId="ADAL" clId="{5850CD75-DC19-439E-87F0-0658531D1939}" dt="2023-10-24T16:31:27.856" v="432" actId="2696"/>
        <pc:sldMkLst>
          <pc:docMk/>
          <pc:sldMk cId="2036819386" sldId="426"/>
        </pc:sldMkLst>
      </pc:sldChg>
      <pc:sldChg chg="add del">
        <pc:chgData name="Yuliya Shust" userId="05a434de-6ce6-4e46-8f3e-361582f166ad" providerId="ADAL" clId="{5850CD75-DC19-439E-87F0-0658531D1939}" dt="2023-10-24T16:35:02.032" v="448" actId="2696"/>
        <pc:sldMkLst>
          <pc:docMk/>
          <pc:sldMk cId="3136354362" sldId="426"/>
        </pc:sldMkLst>
      </pc:sldChg>
      <pc:sldChg chg="add del">
        <pc:chgData name="Yuliya Shust" userId="05a434de-6ce6-4e46-8f3e-361582f166ad" providerId="ADAL" clId="{5850CD75-DC19-439E-87F0-0658531D1939}" dt="2023-10-24T16:52:39.911" v="646" actId="2696"/>
        <pc:sldMkLst>
          <pc:docMk/>
          <pc:sldMk cId="3794818798" sldId="426"/>
        </pc:sldMkLst>
      </pc:sldChg>
      <pc:sldChg chg="addSp delSp modSp add mod ord">
        <pc:chgData name="Yuliya Shust" userId="05a434de-6ce6-4e46-8f3e-361582f166ad" providerId="ADAL" clId="{5850CD75-DC19-439E-87F0-0658531D1939}" dt="2023-10-31T12:15:03.081" v="1096" actId="20577"/>
        <pc:sldMkLst>
          <pc:docMk/>
          <pc:sldMk cId="4184378590" sldId="426"/>
        </pc:sldMkLst>
        <pc:spChg chg="mod">
          <ac:chgData name="Yuliya Shust" userId="05a434de-6ce6-4e46-8f3e-361582f166ad" providerId="ADAL" clId="{5850CD75-DC19-439E-87F0-0658531D1939}" dt="2023-10-31T12:15:03.081" v="1096" actId="20577"/>
          <ac:spMkLst>
            <pc:docMk/>
            <pc:sldMk cId="4184378590" sldId="426"/>
            <ac:spMk id="8" creationId="{1D0F6E8F-EDBA-4AD3-8D55-7E3E925A9B20}"/>
          </ac:spMkLst>
        </pc:spChg>
        <pc:picChg chg="add mod modCrop">
          <ac:chgData name="Yuliya Shust" userId="05a434de-6ce6-4e46-8f3e-361582f166ad" providerId="ADAL" clId="{5850CD75-DC19-439E-87F0-0658531D1939}" dt="2023-10-31T12:04:25.592" v="964" actId="1076"/>
          <ac:picMkLst>
            <pc:docMk/>
            <pc:sldMk cId="4184378590" sldId="426"/>
            <ac:picMk id="2" creationId="{7919063D-627C-89C7-40A9-4BA0BB5FB214}"/>
          </ac:picMkLst>
        </pc:picChg>
        <pc:picChg chg="del">
          <ac:chgData name="Yuliya Shust" userId="05a434de-6ce6-4e46-8f3e-361582f166ad" providerId="ADAL" clId="{5850CD75-DC19-439E-87F0-0658531D1939}" dt="2023-10-31T12:03:54.323" v="959" actId="478"/>
          <ac:picMkLst>
            <pc:docMk/>
            <pc:sldMk cId="4184378590" sldId="426"/>
            <ac:picMk id="1026" creationId="{5976444A-B8C4-264B-04A7-BCDB13BF63F7}"/>
          </ac:picMkLst>
        </pc:picChg>
      </pc:sldChg>
      <pc:sldChg chg="add del">
        <pc:chgData name="Yuliya Shust" userId="05a434de-6ce6-4e46-8f3e-361582f166ad" providerId="ADAL" clId="{5850CD75-DC19-439E-87F0-0658531D1939}" dt="2023-10-31T12:19:52.466" v="1132" actId="2696"/>
        <pc:sldMkLst>
          <pc:docMk/>
          <pc:sldMk cId="544361342" sldId="427"/>
        </pc:sldMkLst>
      </pc:sldChg>
      <pc:sldChg chg="add del">
        <pc:chgData name="Yuliya Shust" userId="05a434de-6ce6-4e46-8f3e-361582f166ad" providerId="ADAL" clId="{5850CD75-DC19-439E-87F0-0658531D1939}" dt="2023-10-31T12:29:12.655" v="1210" actId="2696"/>
        <pc:sldMkLst>
          <pc:docMk/>
          <pc:sldMk cId="1007067410" sldId="427"/>
        </pc:sldMkLst>
      </pc:sldChg>
      <pc:sldChg chg="add del">
        <pc:chgData name="Yuliya Shust" userId="05a434de-6ce6-4e46-8f3e-361582f166ad" providerId="ADAL" clId="{5850CD75-DC19-439E-87F0-0658531D1939}" dt="2023-10-31T12:12:29.310" v="1066" actId="2696"/>
        <pc:sldMkLst>
          <pc:docMk/>
          <pc:sldMk cId="1282278231" sldId="427"/>
        </pc:sldMkLst>
      </pc:sldChg>
      <pc:sldChg chg="add del">
        <pc:chgData name="Yuliya Shust" userId="05a434de-6ce6-4e46-8f3e-361582f166ad" providerId="ADAL" clId="{5850CD75-DC19-439E-87F0-0658531D1939}" dt="2023-10-31T12:31:19.595" v="1232" actId="2890"/>
        <pc:sldMkLst>
          <pc:docMk/>
          <pc:sldMk cId="1557739957" sldId="427"/>
        </pc:sldMkLst>
      </pc:sldChg>
      <pc:sldChg chg="add del">
        <pc:chgData name="Yuliya Shust" userId="05a434de-6ce6-4e46-8f3e-361582f166ad" providerId="ADAL" clId="{5850CD75-DC19-439E-87F0-0658531D1939}" dt="2023-10-31T12:18:25.030" v="1105" actId="2696"/>
        <pc:sldMkLst>
          <pc:docMk/>
          <pc:sldMk cId="1914938119" sldId="427"/>
        </pc:sldMkLst>
      </pc:sldChg>
      <pc:sldChg chg="addSp delSp modSp add mod">
        <pc:chgData name="Yuliya Shust" userId="05a434de-6ce6-4e46-8f3e-361582f166ad" providerId="ADAL" clId="{5850CD75-DC19-439E-87F0-0658531D1939}" dt="2023-10-31T21:05:41.837" v="2561" actId="2711"/>
        <pc:sldMkLst>
          <pc:docMk/>
          <pc:sldMk cId="2246662989" sldId="427"/>
        </pc:sldMkLst>
        <pc:graphicFrameChg chg="mod modGraphic">
          <ac:chgData name="Yuliya Shust" userId="05a434de-6ce6-4e46-8f3e-361582f166ad" providerId="ADAL" clId="{5850CD75-DC19-439E-87F0-0658531D1939}" dt="2023-10-31T21:05:41.837" v="2561" actId="2711"/>
          <ac:graphicFrameMkLst>
            <pc:docMk/>
            <pc:sldMk cId="2246662989" sldId="427"/>
            <ac:graphicFrameMk id="4" creationId="{0209E947-007D-27CE-04A1-F0F22DE8005B}"/>
          </ac:graphicFrameMkLst>
        </pc:graphicFrameChg>
        <pc:picChg chg="add mod">
          <ac:chgData name="Yuliya Shust" userId="05a434de-6ce6-4e46-8f3e-361582f166ad" providerId="ADAL" clId="{5850CD75-DC19-439E-87F0-0658531D1939}" dt="2023-10-31T12:33:40.387" v="1262" actId="1076"/>
          <ac:picMkLst>
            <pc:docMk/>
            <pc:sldMk cId="2246662989" sldId="427"/>
            <ac:picMk id="2" creationId="{8ACBA039-6A00-D3A7-72D9-690A17A1B580}"/>
          </ac:picMkLst>
        </pc:picChg>
        <pc:picChg chg="add mod">
          <ac:chgData name="Yuliya Shust" userId="05a434de-6ce6-4e46-8f3e-361582f166ad" providerId="ADAL" clId="{5850CD75-DC19-439E-87F0-0658531D1939}" dt="2023-10-31T12:33:45.084" v="1263" actId="1076"/>
          <ac:picMkLst>
            <pc:docMk/>
            <pc:sldMk cId="2246662989" sldId="427"/>
            <ac:picMk id="5" creationId="{693AF41D-9807-4A74-D9DD-F7E1BEE057B1}"/>
          </ac:picMkLst>
        </pc:picChg>
        <pc:picChg chg="del">
          <ac:chgData name="Yuliya Shust" userId="05a434de-6ce6-4e46-8f3e-361582f166ad" providerId="ADAL" clId="{5850CD75-DC19-439E-87F0-0658531D1939}" dt="2023-10-31T12:32:03.760" v="1240" actId="21"/>
          <ac:picMkLst>
            <pc:docMk/>
            <pc:sldMk cId="2246662989" sldId="427"/>
            <ac:picMk id="6" creationId="{E2B03B4F-8B7C-EE34-BBBB-7AFF2D77A15E}"/>
          </ac:picMkLst>
        </pc:picChg>
        <pc:picChg chg="del mod">
          <ac:chgData name="Yuliya Shust" userId="05a434de-6ce6-4e46-8f3e-361582f166ad" providerId="ADAL" clId="{5850CD75-DC19-439E-87F0-0658531D1939}" dt="2023-10-31T12:33:18.919" v="1257" actId="478"/>
          <ac:picMkLst>
            <pc:docMk/>
            <pc:sldMk cId="2246662989" sldId="427"/>
            <ac:picMk id="9" creationId="{FC5A2D74-025C-2B83-9DA3-717E2C640A05}"/>
          </ac:picMkLst>
        </pc:picChg>
        <pc:picChg chg="del mod">
          <ac:chgData name="Yuliya Shust" userId="05a434de-6ce6-4e46-8f3e-361582f166ad" providerId="ADAL" clId="{5850CD75-DC19-439E-87F0-0658531D1939}" dt="2023-10-31T12:33:20.680" v="1258" actId="478"/>
          <ac:picMkLst>
            <pc:docMk/>
            <pc:sldMk cId="2246662989" sldId="427"/>
            <ac:picMk id="12" creationId="{CBFD996F-37D5-9E90-505A-36B909C29CBC}"/>
          </ac:picMkLst>
        </pc:picChg>
        <pc:cxnChg chg="del">
          <ac:chgData name="Yuliya Shust" userId="05a434de-6ce6-4e46-8f3e-361582f166ad" providerId="ADAL" clId="{5850CD75-DC19-439E-87F0-0658531D1939}" dt="2023-10-31T12:33:02.453" v="1256" actId="478"/>
          <ac:cxnSpMkLst>
            <pc:docMk/>
            <pc:sldMk cId="2246662989" sldId="427"/>
            <ac:cxnSpMk id="3" creationId="{AE590A3F-66F9-71AE-A43A-D972AC415738}"/>
          </ac:cxnSpMkLst>
        </pc:cxnChg>
      </pc:sldChg>
      <pc:sldChg chg="add del">
        <pc:chgData name="Yuliya Shust" userId="05a434de-6ce6-4e46-8f3e-361582f166ad" providerId="ADAL" clId="{5850CD75-DC19-439E-87F0-0658531D1939}" dt="2023-10-24T13:25:02.825" v="262" actId="2696"/>
        <pc:sldMkLst>
          <pc:docMk/>
          <pc:sldMk cId="2267932445" sldId="427"/>
        </pc:sldMkLst>
      </pc:sldChg>
      <pc:sldChg chg="add del">
        <pc:chgData name="Yuliya Shust" userId="05a434de-6ce6-4e46-8f3e-361582f166ad" providerId="ADAL" clId="{5850CD75-DC19-439E-87F0-0658531D1939}" dt="2023-10-24T13:23:41.085" v="252" actId="2890"/>
        <pc:sldMkLst>
          <pc:docMk/>
          <pc:sldMk cId="2838506165" sldId="427"/>
        </pc:sldMkLst>
      </pc:sldChg>
      <pc:sldChg chg="add del">
        <pc:chgData name="Yuliya Shust" userId="05a434de-6ce6-4e46-8f3e-361582f166ad" providerId="ADAL" clId="{5850CD75-DC19-439E-87F0-0658531D1939}" dt="2023-10-31T12:26:00.110" v="1190" actId="2696"/>
        <pc:sldMkLst>
          <pc:docMk/>
          <pc:sldMk cId="3640977211" sldId="427"/>
        </pc:sldMkLst>
      </pc:sldChg>
      <pc:sldChg chg="add del">
        <pc:chgData name="Yuliya Shust" userId="05a434de-6ce6-4e46-8f3e-361582f166ad" providerId="ADAL" clId="{5850CD75-DC19-439E-87F0-0658531D1939}" dt="2023-10-24T13:25:50.310" v="270" actId="2696"/>
        <pc:sldMkLst>
          <pc:docMk/>
          <pc:sldMk cId="3912749201" sldId="427"/>
        </pc:sldMkLst>
      </pc:sldChg>
      <pc:sldChg chg="add del">
        <pc:chgData name="Yuliya Shust" userId="05a434de-6ce6-4e46-8f3e-361582f166ad" providerId="ADAL" clId="{5850CD75-DC19-439E-87F0-0658531D1939}" dt="2023-10-31T12:14:27.154" v="1077" actId="2696"/>
        <pc:sldMkLst>
          <pc:docMk/>
          <pc:sldMk cId="3977694010" sldId="427"/>
        </pc:sldMkLst>
      </pc:sldChg>
      <pc:sldChg chg="add del">
        <pc:chgData name="Yuliya Shust" userId="05a434de-6ce6-4e46-8f3e-361582f166ad" providerId="ADAL" clId="{5850CD75-DC19-439E-87F0-0658531D1939}" dt="2023-10-31T12:37:46.639" v="1294" actId="2696"/>
        <pc:sldMkLst>
          <pc:docMk/>
          <pc:sldMk cId="1125557548" sldId="428"/>
        </pc:sldMkLst>
      </pc:sldChg>
      <pc:sldChg chg="add del">
        <pc:chgData name="Yuliya Shust" userId="05a434de-6ce6-4e46-8f3e-361582f166ad" providerId="ADAL" clId="{5850CD75-DC19-439E-87F0-0658531D1939}" dt="2023-10-31T12:35:38.523" v="1271" actId="2696"/>
        <pc:sldMkLst>
          <pc:docMk/>
          <pc:sldMk cId="2884379683" sldId="428"/>
        </pc:sldMkLst>
      </pc:sldChg>
      <pc:sldChg chg="add del">
        <pc:chgData name="Yuliya Shust" userId="05a434de-6ce6-4e46-8f3e-361582f166ad" providerId="ADAL" clId="{5850CD75-DC19-439E-87F0-0658531D1939}" dt="2023-10-31T12:38:58.257" v="1312" actId="2696"/>
        <pc:sldMkLst>
          <pc:docMk/>
          <pc:sldMk cId="3687673240" sldId="428"/>
        </pc:sldMkLst>
      </pc:sldChg>
      <pc:sldChg chg="addSp delSp modSp add mod ord">
        <pc:chgData name="Yuliya Shust" userId="05a434de-6ce6-4e46-8f3e-361582f166ad" providerId="ADAL" clId="{5850CD75-DC19-439E-87F0-0658531D1939}" dt="2023-10-31T12:42:07.200" v="1340" actId="1076"/>
        <pc:sldMkLst>
          <pc:docMk/>
          <pc:sldMk cId="4068345608" sldId="428"/>
        </pc:sldMkLst>
        <pc:spChg chg="mod">
          <ac:chgData name="Yuliya Shust" userId="05a434de-6ce6-4e46-8f3e-361582f166ad" providerId="ADAL" clId="{5850CD75-DC19-439E-87F0-0658531D1939}" dt="2023-10-31T12:41:06.900" v="1337" actId="20577"/>
          <ac:spMkLst>
            <pc:docMk/>
            <pc:sldMk cId="4068345608" sldId="428"/>
            <ac:spMk id="8" creationId="{1D0F6E8F-EDBA-4AD3-8D55-7E3E925A9B20}"/>
          </ac:spMkLst>
        </pc:spChg>
        <pc:picChg chg="del">
          <ac:chgData name="Yuliya Shust" userId="05a434de-6ce6-4e46-8f3e-361582f166ad" providerId="ADAL" clId="{5850CD75-DC19-439E-87F0-0658531D1939}" dt="2023-10-31T12:42:03.184" v="1338" actId="478"/>
          <ac:picMkLst>
            <pc:docMk/>
            <pc:sldMk cId="4068345608" sldId="428"/>
            <ac:picMk id="2" creationId="{7919063D-627C-89C7-40A9-4BA0BB5FB214}"/>
          </ac:picMkLst>
        </pc:picChg>
        <pc:picChg chg="add mod">
          <ac:chgData name="Yuliya Shust" userId="05a434de-6ce6-4e46-8f3e-361582f166ad" providerId="ADAL" clId="{5850CD75-DC19-439E-87F0-0658531D1939}" dt="2023-10-31T12:42:07.200" v="1340" actId="1076"/>
          <ac:picMkLst>
            <pc:docMk/>
            <pc:sldMk cId="4068345608" sldId="428"/>
            <ac:picMk id="1026" creationId="{18715D4C-EF82-E32E-CD02-1F7A1568D757}"/>
          </ac:picMkLst>
        </pc:picChg>
      </pc:sldChg>
      <pc:sldChg chg="add del">
        <pc:chgData name="Yuliya Shust" userId="05a434de-6ce6-4e46-8f3e-361582f166ad" providerId="ADAL" clId="{5850CD75-DC19-439E-87F0-0658531D1939}" dt="2023-10-31T12:52:17.879" v="1383" actId="2696"/>
        <pc:sldMkLst>
          <pc:docMk/>
          <pc:sldMk cId="528045287" sldId="429"/>
        </pc:sldMkLst>
      </pc:sldChg>
      <pc:sldChg chg="addSp delSp modSp mod ord">
        <pc:chgData name="Yuliya Shust" userId="05a434de-6ce6-4e46-8f3e-361582f166ad" providerId="ADAL" clId="{5850CD75-DC19-439E-87F0-0658531D1939}" dt="2023-10-31T21:06:33.766" v="2567" actId="2711"/>
        <pc:sldMkLst>
          <pc:docMk/>
          <pc:sldMk cId="2305912138" sldId="429"/>
        </pc:sldMkLst>
        <pc:spChg chg="mod">
          <ac:chgData name="Yuliya Shust" userId="05a434de-6ce6-4e46-8f3e-361582f166ad" providerId="ADAL" clId="{5850CD75-DC19-439E-87F0-0658531D1939}" dt="2023-10-31T13:15:18.768" v="1596" actId="20577"/>
          <ac:spMkLst>
            <pc:docMk/>
            <pc:sldMk cId="2305912138" sldId="429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6:33.766" v="2567" actId="2711"/>
          <ac:graphicFrameMkLst>
            <pc:docMk/>
            <pc:sldMk cId="2305912138" sldId="429"/>
            <ac:graphicFrameMk id="2" creationId="{9729AC5A-FEC8-EE04-21C8-11418E4182CE}"/>
          </ac:graphicFrameMkLst>
        </pc:graphicFrameChg>
        <pc:graphicFrameChg chg="del">
          <ac:chgData name="Yuliya Shust" userId="05a434de-6ce6-4e46-8f3e-361582f166ad" providerId="ADAL" clId="{5850CD75-DC19-439E-87F0-0658531D1939}" dt="2023-10-31T12:53:13.760" v="1412" actId="478"/>
          <ac:graphicFrameMkLst>
            <pc:docMk/>
            <pc:sldMk cId="2305912138" sldId="429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2:53:11.968" v="1411" actId="478"/>
          <ac:graphicFrameMkLst>
            <pc:docMk/>
            <pc:sldMk cId="2305912138" sldId="429"/>
            <ac:graphicFrameMk id="67" creationId="{1C22A444-6130-4926-13C9-DBEE6EB4A06C}"/>
          </ac:graphicFrameMkLst>
        </pc:graphicFrameChg>
      </pc:sldChg>
      <pc:sldChg chg="add del">
        <pc:chgData name="Yuliya Shust" userId="05a434de-6ce6-4e46-8f3e-361582f166ad" providerId="ADAL" clId="{5850CD75-DC19-439E-87F0-0658531D1939}" dt="2023-10-31T12:52:15.998" v="1382" actId="2696"/>
        <pc:sldMkLst>
          <pc:docMk/>
          <pc:sldMk cId="896613522" sldId="430"/>
        </pc:sldMkLst>
      </pc:sldChg>
      <pc:sldChg chg="addSp delSp modSp add mod ord">
        <pc:chgData name="Yuliya Shust" userId="05a434de-6ce6-4e46-8f3e-361582f166ad" providerId="ADAL" clId="{5850CD75-DC19-439E-87F0-0658531D1939}" dt="2023-10-31T21:06:24.536" v="2566" actId="2711"/>
        <pc:sldMkLst>
          <pc:docMk/>
          <pc:sldMk cId="1838837741" sldId="430"/>
        </pc:sldMkLst>
        <pc:spChg chg="mod">
          <ac:chgData name="Yuliya Shust" userId="05a434de-6ce6-4e46-8f3e-361582f166ad" providerId="ADAL" clId="{5850CD75-DC19-439E-87F0-0658531D1939}" dt="2023-10-31T13:29:16.757" v="1835" actId="20577"/>
          <ac:spMkLst>
            <pc:docMk/>
            <pc:sldMk cId="1838837741" sldId="430"/>
            <ac:spMk id="28" creationId="{D4E998C7-327B-435B-AF2B-7806DA46D5D5}"/>
          </ac:spMkLst>
        </pc:spChg>
        <pc:graphicFrameChg chg="mod modGraphic">
          <ac:chgData name="Yuliya Shust" userId="05a434de-6ce6-4e46-8f3e-361582f166ad" providerId="ADAL" clId="{5850CD75-DC19-439E-87F0-0658531D1939}" dt="2023-10-31T21:06:24.536" v="2566" actId="2711"/>
          <ac:graphicFrameMkLst>
            <pc:docMk/>
            <pc:sldMk cId="1838837741" sldId="430"/>
            <ac:graphicFrameMk id="2" creationId="{DB26B244-B458-7C83-228F-9B2C24E1144E}"/>
          </ac:graphicFrameMkLst>
        </pc:graphicFrameChg>
        <pc:picChg chg="add mod modCrop">
          <ac:chgData name="Yuliya Shust" userId="05a434de-6ce6-4e46-8f3e-361582f166ad" providerId="ADAL" clId="{5850CD75-DC19-439E-87F0-0658531D1939}" dt="2023-10-31T13:24:34.858" v="1784" actId="1076"/>
          <ac:picMkLst>
            <pc:docMk/>
            <pc:sldMk cId="1838837741" sldId="430"/>
            <ac:picMk id="3" creationId="{218E6B31-312B-670D-306A-FC2116E810D1}"/>
          </ac:picMkLst>
        </pc:picChg>
        <pc:picChg chg="del">
          <ac:chgData name="Yuliya Shust" userId="05a434de-6ce6-4e46-8f3e-361582f166ad" providerId="ADAL" clId="{5850CD75-DC19-439E-87F0-0658531D1939}" dt="2023-10-31T13:24:04.810" v="1775" actId="478"/>
          <ac:picMkLst>
            <pc:docMk/>
            <pc:sldMk cId="1838837741" sldId="430"/>
            <ac:picMk id="4" creationId="{140E3BE9-7627-6596-0BE9-E29700A75072}"/>
          </ac:picMkLst>
        </pc:picChg>
        <pc:picChg chg="del">
          <ac:chgData name="Yuliya Shust" userId="05a434de-6ce6-4e46-8f3e-361582f166ad" providerId="ADAL" clId="{5850CD75-DC19-439E-87F0-0658531D1939}" dt="2023-10-31T13:24:03.855" v="1773" actId="478"/>
          <ac:picMkLst>
            <pc:docMk/>
            <pc:sldMk cId="1838837741" sldId="430"/>
            <ac:picMk id="6" creationId="{54CB6DDB-F93A-AE06-33E8-1169655A945C}"/>
          </ac:picMkLst>
        </pc:picChg>
        <pc:picChg chg="add mod modCrop">
          <ac:chgData name="Yuliya Shust" userId="05a434de-6ce6-4e46-8f3e-361582f166ad" providerId="ADAL" clId="{5850CD75-DC19-439E-87F0-0658531D1939}" dt="2023-10-31T13:28:11.379" v="1813" actId="14100"/>
          <ac:picMkLst>
            <pc:docMk/>
            <pc:sldMk cId="1838837741" sldId="430"/>
            <ac:picMk id="7" creationId="{338EC6EB-8245-7794-99C7-50856712FE4E}"/>
          </ac:picMkLst>
        </pc:picChg>
        <pc:picChg chg="add mod modCrop">
          <ac:chgData name="Yuliya Shust" userId="05a434de-6ce6-4e46-8f3e-361582f166ad" providerId="ADAL" clId="{5850CD75-DC19-439E-87F0-0658531D1939}" dt="2023-10-31T13:28:18.283" v="1815" actId="14100"/>
          <ac:picMkLst>
            <pc:docMk/>
            <pc:sldMk cId="1838837741" sldId="430"/>
            <ac:picMk id="8" creationId="{49C89DE7-44F7-12EF-6B16-199ACC7620EC}"/>
          </ac:picMkLst>
        </pc:picChg>
        <pc:picChg chg="del">
          <ac:chgData name="Yuliya Shust" userId="05a434de-6ce6-4e46-8f3e-361582f166ad" providerId="ADAL" clId="{5850CD75-DC19-439E-87F0-0658531D1939}" dt="2023-10-31T13:24:04.350" v="1774" actId="478"/>
          <ac:picMkLst>
            <pc:docMk/>
            <pc:sldMk cId="1838837741" sldId="430"/>
            <ac:picMk id="9" creationId="{A18757A2-0257-EDEA-6B94-80022F5FCEB7}"/>
          </ac:picMkLst>
        </pc:picChg>
      </pc:sldChg>
      <pc:sldChg chg="add del">
        <pc:chgData name="Yuliya Shust" userId="05a434de-6ce6-4e46-8f3e-361582f166ad" providerId="ADAL" clId="{5850CD75-DC19-439E-87F0-0658531D1939}" dt="2023-10-31T13:12:57.193" v="1533" actId="2696"/>
        <pc:sldMkLst>
          <pc:docMk/>
          <pc:sldMk cId="2564208403" sldId="430"/>
        </pc:sldMkLst>
      </pc:sldChg>
      <pc:sldChg chg="add del">
        <pc:chgData name="Yuliya Shust" userId="05a434de-6ce6-4e46-8f3e-361582f166ad" providerId="ADAL" clId="{5850CD75-DC19-439E-87F0-0658531D1939}" dt="2023-10-31T13:09:10.254" v="1486" actId="2696"/>
        <pc:sldMkLst>
          <pc:docMk/>
          <pc:sldMk cId="2760211423" sldId="430"/>
        </pc:sldMkLst>
      </pc:sldChg>
      <pc:sldChg chg="addSp delSp modSp add mod">
        <pc:chgData name="Yuliya Shust" userId="05a434de-6ce6-4e46-8f3e-361582f166ad" providerId="ADAL" clId="{5850CD75-DC19-439E-87F0-0658531D1939}" dt="2023-10-31T21:06:52.674" v="2569" actId="2711"/>
        <pc:sldMkLst>
          <pc:docMk/>
          <pc:sldMk cId="3905010055" sldId="431"/>
        </pc:sldMkLst>
        <pc:spChg chg="mod">
          <ac:chgData name="Yuliya Shust" userId="05a434de-6ce6-4e46-8f3e-361582f166ad" providerId="ADAL" clId="{5850CD75-DC19-439E-87F0-0658531D1939}" dt="2023-10-31T13:53:39.591" v="1844" actId="20577"/>
          <ac:spMkLst>
            <pc:docMk/>
            <pc:sldMk cId="3905010055" sldId="431"/>
            <ac:spMk id="28" creationId="{D4E998C7-327B-435B-AF2B-7806DA46D5D5}"/>
          </ac:spMkLst>
        </pc:spChg>
        <pc:graphicFrameChg chg="mod modGraphic">
          <ac:chgData name="Yuliya Shust" userId="05a434de-6ce6-4e46-8f3e-361582f166ad" providerId="ADAL" clId="{5850CD75-DC19-439E-87F0-0658531D1939}" dt="2023-10-31T21:06:52.674" v="2569" actId="2711"/>
          <ac:graphicFrameMkLst>
            <pc:docMk/>
            <pc:sldMk cId="3905010055" sldId="431"/>
            <ac:graphicFrameMk id="2" creationId="{9729AC5A-FEC8-EE04-21C8-11418E4182CE}"/>
          </ac:graphicFrameMkLst>
        </pc:graphicFrameChg>
        <pc:picChg chg="add mod modCrop">
          <ac:chgData name="Yuliya Shust" userId="05a434de-6ce6-4e46-8f3e-361582f166ad" providerId="ADAL" clId="{5850CD75-DC19-439E-87F0-0658531D1939}" dt="2023-10-31T13:54:10.117" v="1857" actId="14100"/>
          <ac:picMkLst>
            <pc:docMk/>
            <pc:sldMk cId="3905010055" sldId="431"/>
            <ac:picMk id="3" creationId="{5F82803B-0996-B107-B811-5FFE55A6401A}"/>
          </ac:picMkLst>
        </pc:picChg>
        <pc:picChg chg="del">
          <ac:chgData name="Yuliya Shust" userId="05a434de-6ce6-4e46-8f3e-361582f166ad" providerId="ADAL" clId="{5850CD75-DC19-439E-87F0-0658531D1939}" dt="2023-10-31T13:53:47.416" v="1849" actId="478"/>
          <ac:picMkLst>
            <pc:docMk/>
            <pc:sldMk cId="3905010055" sldId="431"/>
            <ac:picMk id="4" creationId="{88D16BA9-6767-EECC-31A4-69870EE54587}"/>
          </ac:picMkLst>
        </pc:picChg>
        <pc:picChg chg="del">
          <ac:chgData name="Yuliya Shust" userId="05a434de-6ce6-4e46-8f3e-361582f166ad" providerId="ADAL" clId="{5850CD75-DC19-439E-87F0-0658531D1939}" dt="2023-10-31T13:53:42.068" v="1845" actId="478"/>
          <ac:picMkLst>
            <pc:docMk/>
            <pc:sldMk cId="3905010055" sldId="431"/>
            <ac:picMk id="8" creationId="{026930D0-000A-5C7B-84C5-62A623F94E15}"/>
          </ac:picMkLst>
        </pc:picChg>
        <pc:picChg chg="del">
          <ac:chgData name="Yuliya Shust" userId="05a434de-6ce6-4e46-8f3e-361582f166ad" providerId="ADAL" clId="{5850CD75-DC19-439E-87F0-0658531D1939}" dt="2023-10-31T13:53:42.686" v="1846" actId="478"/>
          <ac:picMkLst>
            <pc:docMk/>
            <pc:sldMk cId="3905010055" sldId="431"/>
            <ac:picMk id="10" creationId="{66124D84-9419-4D1C-3CBE-D1D5BE9A9A6D}"/>
          </ac:picMkLst>
        </pc:picChg>
        <pc:cxnChg chg="del">
          <ac:chgData name="Yuliya Shust" userId="05a434de-6ce6-4e46-8f3e-361582f166ad" providerId="ADAL" clId="{5850CD75-DC19-439E-87F0-0658531D1939}" dt="2023-10-31T13:54:11.870" v="1858" actId="478"/>
          <ac:cxnSpMkLst>
            <pc:docMk/>
            <pc:sldMk cId="3905010055" sldId="431"/>
            <ac:cxnSpMk id="13" creationId="{5CFC0478-E2C1-4624-AD46-A34D52E9891E}"/>
          </ac:cxnSpMkLst>
        </pc:cxnChg>
        <pc:cxnChg chg="del">
          <ac:chgData name="Yuliya Shust" userId="05a434de-6ce6-4e46-8f3e-361582f166ad" providerId="ADAL" clId="{5850CD75-DC19-439E-87F0-0658531D1939}" dt="2023-10-31T13:53:46.349" v="1848" actId="478"/>
          <ac:cxnSpMkLst>
            <pc:docMk/>
            <pc:sldMk cId="3905010055" sldId="431"/>
            <ac:cxnSpMk id="39" creationId="{6F7DC5C4-AA9C-47DF-BD27-28AF945946B7}"/>
          </ac:cxnSpMkLst>
        </pc:cxnChg>
      </pc:sldChg>
      <pc:sldChg chg="addSp delSp modSp mod ord">
        <pc:chgData name="Yuliya Shust" userId="05a434de-6ce6-4e46-8f3e-361582f166ad" providerId="ADAL" clId="{5850CD75-DC19-439E-87F0-0658531D1939}" dt="2023-10-31T21:02:47.490" v="2504" actId="2711"/>
        <pc:sldMkLst>
          <pc:docMk/>
          <pc:sldMk cId="2411186118" sldId="432"/>
        </pc:sldMkLst>
        <pc:spChg chg="mod">
          <ac:chgData name="Yuliya Shust" userId="05a434de-6ce6-4e46-8f3e-361582f166ad" providerId="ADAL" clId="{5850CD75-DC19-439E-87F0-0658531D1939}" dt="2023-10-31T13:59:16.724" v="1904" actId="20577"/>
          <ac:spMkLst>
            <pc:docMk/>
            <pc:sldMk cId="2411186118" sldId="432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2:47.490" v="2504" actId="2711"/>
          <ac:graphicFrameMkLst>
            <pc:docMk/>
            <pc:sldMk cId="2411186118" sldId="432"/>
            <ac:graphicFrameMk id="2" creationId="{36197200-B421-77F5-C3BC-521AA654E007}"/>
          </ac:graphicFrameMkLst>
        </pc:graphicFrameChg>
        <pc:graphicFrameChg chg="del">
          <ac:chgData name="Yuliya Shust" userId="05a434de-6ce6-4e46-8f3e-361582f166ad" providerId="ADAL" clId="{5850CD75-DC19-439E-87F0-0658531D1939}" dt="2023-10-31T13:59:28.702" v="1907" actId="478"/>
          <ac:graphicFrameMkLst>
            <pc:docMk/>
            <pc:sldMk cId="2411186118" sldId="432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3:59:27.012" v="1906" actId="478"/>
          <ac:graphicFrameMkLst>
            <pc:docMk/>
            <pc:sldMk cId="2411186118" sldId="432"/>
            <ac:graphicFrameMk id="67" creationId="{1C22A444-6130-4926-13C9-DBEE6EB4A06C}"/>
          </ac:graphicFrameMkLst>
        </pc:graphicFrameChg>
      </pc:sldChg>
      <pc:sldChg chg="addSp delSp modSp add mod ord">
        <pc:chgData name="Yuliya Shust" userId="05a434de-6ce6-4e46-8f3e-361582f166ad" providerId="ADAL" clId="{5850CD75-DC19-439E-87F0-0658531D1939}" dt="2023-10-31T13:59:05.081" v="1896" actId="1076"/>
        <pc:sldMkLst>
          <pc:docMk/>
          <pc:sldMk cId="1064788076" sldId="433"/>
        </pc:sldMkLst>
        <pc:spChg chg="mod">
          <ac:chgData name="Yuliya Shust" userId="05a434de-6ce6-4e46-8f3e-361582f166ad" providerId="ADAL" clId="{5850CD75-DC19-439E-87F0-0658531D1939}" dt="2023-10-31T13:59:05.081" v="1896" actId="1076"/>
          <ac:spMkLst>
            <pc:docMk/>
            <pc:sldMk cId="1064788076" sldId="433"/>
            <ac:spMk id="8" creationId="{1D0F6E8F-EDBA-4AD3-8D55-7E3E925A9B20}"/>
          </ac:spMkLst>
        </pc:spChg>
        <pc:picChg chg="del">
          <ac:chgData name="Yuliya Shust" userId="05a434de-6ce6-4e46-8f3e-361582f166ad" providerId="ADAL" clId="{5850CD75-DC19-439E-87F0-0658531D1939}" dt="2023-10-31T13:58:54.504" v="1893" actId="478"/>
          <ac:picMkLst>
            <pc:docMk/>
            <pc:sldMk cId="1064788076" sldId="433"/>
            <ac:picMk id="2" creationId="{7919063D-627C-89C7-40A9-4BA0BB5FB214}"/>
          </ac:picMkLst>
        </pc:picChg>
        <pc:picChg chg="add mod">
          <ac:chgData name="Yuliya Shust" userId="05a434de-6ce6-4e46-8f3e-361582f166ad" providerId="ADAL" clId="{5850CD75-DC19-439E-87F0-0658531D1939}" dt="2023-10-31T13:58:59.608" v="1895" actId="1076"/>
          <ac:picMkLst>
            <pc:docMk/>
            <pc:sldMk cId="1064788076" sldId="433"/>
            <ac:picMk id="4" creationId="{34704EEC-4F9A-6CE9-659E-886492191DD9}"/>
          </ac:picMkLst>
        </pc:picChg>
      </pc:sldChg>
      <pc:sldChg chg="add del">
        <pc:chgData name="Yuliya Shust" userId="05a434de-6ce6-4e46-8f3e-361582f166ad" providerId="ADAL" clId="{5850CD75-DC19-439E-87F0-0658531D1939}" dt="2023-10-31T14:00:42.084" v="1910" actId="2696"/>
        <pc:sldMkLst>
          <pc:docMk/>
          <pc:sldMk cId="1132264557" sldId="434"/>
        </pc:sldMkLst>
      </pc:sldChg>
      <pc:sldChg chg="addSp delSp modSp add mod ord">
        <pc:chgData name="Yuliya Shust" userId="05a434de-6ce6-4e46-8f3e-361582f166ad" providerId="ADAL" clId="{5850CD75-DC19-439E-87F0-0658531D1939}" dt="2023-10-31T21:02:54.628" v="2505" actId="2711"/>
        <pc:sldMkLst>
          <pc:docMk/>
          <pc:sldMk cId="2404541926" sldId="434"/>
        </pc:sldMkLst>
        <pc:spChg chg="mod">
          <ac:chgData name="Yuliya Shust" userId="05a434de-6ce6-4e46-8f3e-361582f166ad" providerId="ADAL" clId="{5850CD75-DC19-439E-87F0-0658531D1939}" dt="2023-10-31T14:04:45.935" v="1944" actId="20577"/>
          <ac:spMkLst>
            <pc:docMk/>
            <pc:sldMk cId="2404541926" sldId="434"/>
            <ac:spMk id="28" creationId="{D4E998C7-327B-435B-AF2B-7806DA46D5D5}"/>
          </ac:spMkLst>
        </pc:spChg>
        <pc:graphicFrameChg chg="add del mod modGraphic">
          <ac:chgData name="Yuliya Shust" userId="05a434de-6ce6-4e46-8f3e-361582f166ad" providerId="ADAL" clId="{5850CD75-DC19-439E-87F0-0658531D1939}" dt="2023-10-31T16:14:21.426" v="2068" actId="478"/>
          <ac:graphicFrameMkLst>
            <pc:docMk/>
            <pc:sldMk cId="2404541926" sldId="434"/>
            <ac:graphicFrameMk id="2" creationId="{2A210B3F-79A8-2173-17AA-DCA562E4C9B8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2:54.628" v="2505" actId="2711"/>
          <ac:graphicFrameMkLst>
            <pc:docMk/>
            <pc:sldMk cId="2404541926" sldId="434"/>
            <ac:graphicFrameMk id="3" creationId="{C0ABD5DD-8C8B-AF95-89F7-692642F11BB3}"/>
          </ac:graphicFrameMkLst>
        </pc:graphicFrameChg>
        <pc:graphicFrameChg chg="del">
          <ac:chgData name="Yuliya Shust" userId="05a434de-6ce6-4e46-8f3e-361582f166ad" providerId="ADAL" clId="{5850CD75-DC19-439E-87F0-0658531D1939}" dt="2023-10-31T14:03:13.394" v="1918" actId="478"/>
          <ac:graphicFrameMkLst>
            <pc:docMk/>
            <pc:sldMk cId="2404541926" sldId="434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4:03:12.156" v="1917" actId="478"/>
          <ac:graphicFrameMkLst>
            <pc:docMk/>
            <pc:sldMk cId="2404541926" sldId="434"/>
            <ac:graphicFrameMk id="67" creationId="{1C22A444-6130-4926-13C9-DBEE6EB4A06C}"/>
          </ac:graphicFrameMkLst>
        </pc:graphicFrameChg>
        <pc:picChg chg="add mod">
          <ac:chgData name="Yuliya Shust" userId="05a434de-6ce6-4e46-8f3e-361582f166ad" providerId="ADAL" clId="{5850CD75-DC19-439E-87F0-0658531D1939}" dt="2023-10-31T16:17:29.886" v="2120" actId="1076"/>
          <ac:picMkLst>
            <pc:docMk/>
            <pc:sldMk cId="2404541926" sldId="434"/>
            <ac:picMk id="6" creationId="{7DB5E1E0-879A-40C2-C9BF-ACECEA9C1014}"/>
          </ac:picMkLst>
        </pc:picChg>
        <pc:picChg chg="add del">
          <ac:chgData name="Yuliya Shust" userId="05a434de-6ce6-4e46-8f3e-361582f166ad" providerId="ADAL" clId="{5850CD75-DC19-439E-87F0-0658531D1939}" dt="2023-10-31T14:03:27.957" v="1925" actId="478"/>
          <ac:picMkLst>
            <pc:docMk/>
            <pc:sldMk cId="2404541926" sldId="434"/>
            <ac:picMk id="8" creationId="{0FA66D78-3ED6-9CF4-5230-01DC4C47A44D}"/>
          </ac:picMkLst>
        </pc:picChg>
        <pc:picChg chg="add del">
          <ac:chgData name="Yuliya Shust" userId="05a434de-6ce6-4e46-8f3e-361582f166ad" providerId="ADAL" clId="{5850CD75-DC19-439E-87F0-0658531D1939}" dt="2023-10-31T16:17:16.585" v="2115"/>
          <ac:picMkLst>
            <pc:docMk/>
            <pc:sldMk cId="2404541926" sldId="434"/>
            <ac:picMk id="8194" creationId="{7DBB5A0B-B892-D731-5AF0-01B167EF333B}"/>
          </ac:picMkLst>
        </pc:picChg>
        <pc:cxnChg chg="add mod">
          <ac:chgData name="Yuliya Shust" userId="05a434de-6ce6-4e46-8f3e-361582f166ad" providerId="ADAL" clId="{5850CD75-DC19-439E-87F0-0658531D1939}" dt="2023-10-31T16:17:09.203" v="2113" actId="1076"/>
          <ac:cxnSpMkLst>
            <pc:docMk/>
            <pc:sldMk cId="2404541926" sldId="434"/>
            <ac:cxnSpMk id="5" creationId="{BACDC493-FA0C-02F4-C2F1-7E2E26284729}"/>
          </ac:cxnSpMkLst>
        </pc:cxnChg>
        <pc:cxnChg chg="del">
          <ac:chgData name="Yuliya Shust" userId="05a434de-6ce6-4e46-8f3e-361582f166ad" providerId="ADAL" clId="{5850CD75-DC19-439E-87F0-0658531D1939}" dt="2023-10-31T14:03:25.498" v="1923" actId="478"/>
          <ac:cxnSpMkLst>
            <pc:docMk/>
            <pc:sldMk cId="2404541926" sldId="434"/>
            <ac:cxnSpMk id="39" creationId="{6F7DC5C4-AA9C-47DF-BD27-28AF945946B7}"/>
          </ac:cxnSpMkLst>
        </pc:cxnChg>
      </pc:sldChg>
      <pc:sldChg chg="add del">
        <pc:chgData name="Yuliya Shust" userId="05a434de-6ce6-4e46-8f3e-361582f166ad" providerId="ADAL" clId="{5850CD75-DC19-439E-87F0-0658531D1939}" dt="2023-10-31T16:03:33.430" v="2002" actId="47"/>
        <pc:sldMkLst>
          <pc:docMk/>
          <pc:sldMk cId="269798674" sldId="435"/>
        </pc:sldMkLst>
      </pc:sldChg>
      <pc:sldChg chg="add del">
        <pc:chgData name="Yuliya Shust" userId="05a434de-6ce6-4e46-8f3e-361582f166ad" providerId="ADAL" clId="{5850CD75-DC19-439E-87F0-0658531D1939}" dt="2023-10-31T16:02:26.603" v="1963" actId="47"/>
        <pc:sldMkLst>
          <pc:docMk/>
          <pc:sldMk cId="603241852" sldId="435"/>
        </pc:sldMkLst>
      </pc:sldChg>
      <pc:sldChg chg="addSp delSp modSp add mod">
        <pc:chgData name="Yuliya Shust" userId="05a434de-6ce6-4e46-8f3e-361582f166ad" providerId="ADAL" clId="{5850CD75-DC19-439E-87F0-0658531D1939}" dt="2023-10-31T21:03:33.265" v="2509" actId="2711"/>
        <pc:sldMkLst>
          <pc:docMk/>
          <pc:sldMk cId="2190845132" sldId="435"/>
        </pc:sldMkLst>
        <pc:spChg chg="mod">
          <ac:chgData name="Yuliya Shust" userId="05a434de-6ce6-4e46-8f3e-361582f166ad" providerId="ADAL" clId="{5850CD75-DC19-439E-87F0-0658531D1939}" dt="2023-10-31T16:46:26.158" v="2238" actId="20577"/>
          <ac:spMkLst>
            <pc:docMk/>
            <pc:sldMk cId="2190845132" sldId="435"/>
            <ac:spMk id="28" creationId="{D4E998C7-327B-435B-AF2B-7806DA46D5D5}"/>
          </ac:spMkLst>
        </pc:spChg>
        <pc:graphicFrameChg chg="add del mod modGraphic">
          <ac:chgData name="Yuliya Shust" userId="05a434de-6ce6-4e46-8f3e-361582f166ad" providerId="ADAL" clId="{5850CD75-DC19-439E-87F0-0658531D1939}" dt="2023-10-31T20:43:02.546" v="2260" actId="478"/>
          <ac:graphicFrameMkLst>
            <pc:docMk/>
            <pc:sldMk cId="2190845132" sldId="435"/>
            <ac:graphicFrameMk id="2" creationId="{DBA12315-CF5D-FF51-37BA-1D03EE1B0BFA}"/>
          </ac:graphicFrameMkLst>
        </pc:graphicFrameChg>
        <pc:graphicFrameChg chg="add mod modGraphic">
          <ac:chgData name="Yuliya Shust" userId="05a434de-6ce6-4e46-8f3e-361582f166ad" providerId="ADAL" clId="{5850CD75-DC19-439E-87F0-0658531D1939}" dt="2023-10-31T21:03:33.265" v="2509" actId="2711"/>
          <ac:graphicFrameMkLst>
            <pc:docMk/>
            <pc:sldMk cId="2190845132" sldId="435"/>
            <ac:graphicFrameMk id="3" creationId="{140128CF-AA58-A9E3-7680-98ED45B3AD98}"/>
          </ac:graphicFrameMkLst>
        </pc:graphicFrameChg>
        <pc:graphicFrameChg chg="del">
          <ac:chgData name="Yuliya Shust" userId="05a434de-6ce6-4e46-8f3e-361582f166ad" providerId="ADAL" clId="{5850CD75-DC19-439E-87F0-0658531D1939}" dt="2023-10-31T16:09:28.497" v="2036" actId="478"/>
          <ac:graphicFrameMkLst>
            <pc:docMk/>
            <pc:sldMk cId="2190845132" sldId="435"/>
            <ac:graphicFrameMk id="10" creationId="{FD0D4393-0E20-D2AC-DA3B-1A49E213DB8D}"/>
          </ac:graphicFrameMkLst>
        </pc:graphicFrameChg>
        <pc:graphicFrameChg chg="del">
          <ac:chgData name="Yuliya Shust" userId="05a434de-6ce6-4e46-8f3e-361582f166ad" providerId="ADAL" clId="{5850CD75-DC19-439E-87F0-0658531D1939}" dt="2023-10-31T16:09:24.430" v="2034" actId="478"/>
          <ac:graphicFrameMkLst>
            <pc:docMk/>
            <pc:sldMk cId="2190845132" sldId="435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6:09:25.944" v="2035" actId="478"/>
          <ac:graphicFrameMkLst>
            <pc:docMk/>
            <pc:sldMk cId="2190845132" sldId="435"/>
            <ac:graphicFrameMk id="67" creationId="{1C22A444-6130-4926-13C9-DBEE6EB4A06C}"/>
          </ac:graphicFrameMkLst>
        </pc:graphicFrameChg>
        <pc:picChg chg="add del mod">
          <ac:chgData name="Yuliya Shust" userId="05a434de-6ce6-4e46-8f3e-361582f166ad" providerId="ADAL" clId="{5850CD75-DC19-439E-87F0-0658531D1939}" dt="2023-10-31T20:45:22.521" v="2284" actId="478"/>
          <ac:picMkLst>
            <pc:docMk/>
            <pc:sldMk cId="2190845132" sldId="435"/>
            <ac:picMk id="5" creationId="{408B3A06-D286-2DCE-7A67-978B5B1170CC}"/>
          </ac:picMkLst>
        </pc:picChg>
        <pc:picChg chg="del">
          <ac:chgData name="Yuliya Shust" userId="05a434de-6ce6-4e46-8f3e-361582f166ad" providerId="ADAL" clId="{5850CD75-DC19-439E-87F0-0658531D1939}" dt="2023-10-31T16:19:17.481" v="2128" actId="21"/>
          <ac:picMkLst>
            <pc:docMk/>
            <pc:sldMk cId="2190845132" sldId="435"/>
            <ac:picMk id="11" creationId="{9AB80F41-B721-78C0-EC93-A24030F785D3}"/>
          </ac:picMkLst>
        </pc:picChg>
        <pc:cxnChg chg="add del mod">
          <ac:chgData name="Yuliya Shust" userId="05a434de-6ce6-4e46-8f3e-361582f166ad" providerId="ADAL" clId="{5850CD75-DC19-439E-87F0-0658531D1939}" dt="2023-10-31T20:45:25.250" v="2286" actId="478"/>
          <ac:cxnSpMkLst>
            <pc:docMk/>
            <pc:sldMk cId="2190845132" sldId="435"/>
            <ac:cxnSpMk id="4" creationId="{854B57F2-DA6B-1D41-E33D-968B8A0D768A}"/>
          </ac:cxnSpMkLst>
        </pc:cxnChg>
        <pc:cxnChg chg="mod">
          <ac:chgData name="Yuliya Shust" userId="05a434de-6ce6-4e46-8f3e-361582f166ad" providerId="ADAL" clId="{5850CD75-DC19-439E-87F0-0658531D1939}" dt="2023-10-31T16:09:39.213" v="2038" actId="1076"/>
          <ac:cxnSpMkLst>
            <pc:docMk/>
            <pc:sldMk cId="2190845132" sldId="435"/>
            <ac:cxnSpMk id="13" creationId="{5CFC0478-E2C1-4624-AD46-A34D52E9891E}"/>
          </ac:cxnSpMkLst>
        </pc:cxnChg>
        <pc:cxnChg chg="del mod">
          <ac:chgData name="Yuliya Shust" userId="05a434de-6ce6-4e46-8f3e-361582f166ad" providerId="ADAL" clId="{5850CD75-DC19-439E-87F0-0658531D1939}" dt="2023-10-31T16:48:28.333" v="2240" actId="478"/>
          <ac:cxnSpMkLst>
            <pc:docMk/>
            <pc:sldMk cId="2190845132" sldId="435"/>
            <ac:cxnSpMk id="39" creationId="{6F7DC5C4-AA9C-47DF-BD27-28AF945946B7}"/>
          </ac:cxnSpMkLst>
        </pc:cxnChg>
      </pc:sldChg>
      <pc:sldChg chg="add del">
        <pc:chgData name="Yuliya Shust" userId="05a434de-6ce6-4e46-8f3e-361582f166ad" providerId="ADAL" clId="{5850CD75-DC19-439E-87F0-0658531D1939}" dt="2023-10-31T14:05:16.556" v="1945" actId="47"/>
        <pc:sldMkLst>
          <pc:docMk/>
          <pc:sldMk cId="2813340469" sldId="435"/>
        </pc:sldMkLst>
      </pc:sldChg>
      <pc:sldChg chg="addSp delSp modSp add mod">
        <pc:chgData name="Yuliya Shust" userId="05a434de-6ce6-4e46-8f3e-361582f166ad" providerId="ADAL" clId="{5850CD75-DC19-439E-87F0-0658531D1939}" dt="2023-10-31T21:03:40.107" v="2510" actId="2711"/>
        <pc:sldMkLst>
          <pc:docMk/>
          <pc:sldMk cId="2588388812" sldId="436"/>
        </pc:sldMkLst>
        <pc:spChg chg="mod">
          <ac:chgData name="Yuliya Shust" userId="05a434de-6ce6-4e46-8f3e-361582f166ad" providerId="ADAL" clId="{5850CD75-DC19-439E-87F0-0658531D1939}" dt="2023-10-31T20:28:24.198" v="2257" actId="20577"/>
          <ac:spMkLst>
            <pc:docMk/>
            <pc:sldMk cId="2588388812" sldId="436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3:40.107" v="2510" actId="2711"/>
          <ac:graphicFrameMkLst>
            <pc:docMk/>
            <pc:sldMk cId="2588388812" sldId="436"/>
            <ac:graphicFrameMk id="2" creationId="{DC0803CA-FAD0-C44C-BF99-5A83EEBA78F0}"/>
          </ac:graphicFrameMkLst>
        </pc:graphicFrameChg>
        <pc:graphicFrameChg chg="del">
          <ac:chgData name="Yuliya Shust" userId="05a434de-6ce6-4e46-8f3e-361582f166ad" providerId="ADAL" clId="{5850CD75-DC19-439E-87F0-0658531D1939}" dt="2023-10-31T16:10:29.191" v="2047" actId="478"/>
          <ac:graphicFrameMkLst>
            <pc:docMk/>
            <pc:sldMk cId="2588388812" sldId="436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6:10:27.639" v="2046" actId="478"/>
          <ac:graphicFrameMkLst>
            <pc:docMk/>
            <pc:sldMk cId="2588388812" sldId="436"/>
            <ac:graphicFrameMk id="67" creationId="{1C22A444-6130-4926-13C9-DBEE6EB4A06C}"/>
          </ac:graphicFrameMkLst>
        </pc:graphicFrameChg>
        <pc:picChg chg="add del">
          <ac:chgData name="Yuliya Shust" userId="05a434de-6ce6-4e46-8f3e-361582f166ad" providerId="ADAL" clId="{5850CD75-DC19-439E-87F0-0658531D1939}" dt="2023-10-31T16:50:37.756" v="2245" actId="478"/>
          <ac:picMkLst>
            <pc:docMk/>
            <pc:sldMk cId="2588388812" sldId="436"/>
            <ac:picMk id="3" creationId="{2C088B01-FC2C-723D-0BF7-7413DA6216AE}"/>
          </ac:picMkLst>
        </pc:picChg>
        <pc:picChg chg="add del">
          <ac:chgData name="Yuliya Shust" userId="05a434de-6ce6-4e46-8f3e-361582f166ad" providerId="ADAL" clId="{5850CD75-DC19-439E-87F0-0658531D1939}" dt="2023-10-31T16:50:38.331" v="2246" actId="478"/>
          <ac:picMkLst>
            <pc:docMk/>
            <pc:sldMk cId="2588388812" sldId="436"/>
            <ac:picMk id="6" creationId="{B330AE8D-62D4-C03E-4598-9C5311C9D1B6}"/>
          </ac:picMkLst>
        </pc:picChg>
        <pc:picChg chg="del mod">
          <ac:chgData name="Yuliya Shust" userId="05a434de-6ce6-4e46-8f3e-361582f166ad" providerId="ADAL" clId="{5850CD75-DC19-439E-87F0-0658531D1939}" dt="2023-10-31T20:28:16.844" v="2254" actId="478"/>
          <ac:picMkLst>
            <pc:docMk/>
            <pc:sldMk cId="2588388812" sldId="436"/>
            <ac:picMk id="9" creationId="{EB1C8D79-10F0-1AE6-83D2-01A1F8E549EF}"/>
          </ac:picMkLst>
        </pc:picChg>
        <pc:cxnChg chg="del">
          <ac:chgData name="Yuliya Shust" userId="05a434de-6ce6-4e46-8f3e-361582f166ad" providerId="ADAL" clId="{5850CD75-DC19-439E-87F0-0658531D1939}" dt="2023-10-31T20:28:20.294" v="2256" actId="478"/>
          <ac:cxnSpMkLst>
            <pc:docMk/>
            <pc:sldMk cId="2588388812" sldId="436"/>
            <ac:cxnSpMk id="39" creationId="{6F7DC5C4-AA9C-47DF-BD27-28AF945946B7}"/>
          </ac:cxnSpMkLst>
        </pc:cxnChg>
      </pc:sldChg>
      <pc:sldChg chg="add del">
        <pc:chgData name="Yuliya Shust" userId="05a434de-6ce6-4e46-8f3e-361582f166ad" providerId="ADAL" clId="{5850CD75-DC19-439E-87F0-0658531D1939}" dt="2023-10-31T16:10:03.259" v="2042" actId="47"/>
        <pc:sldMkLst>
          <pc:docMk/>
          <pc:sldMk cId="986339010" sldId="437"/>
        </pc:sldMkLst>
      </pc:sldChg>
      <pc:sldChg chg="add del">
        <pc:chgData name="Yuliya Shust" userId="05a434de-6ce6-4e46-8f3e-361582f166ad" providerId="ADAL" clId="{5850CD75-DC19-439E-87F0-0658531D1939}" dt="2023-10-31T16:11:16.356" v="2055" actId="47"/>
        <pc:sldMkLst>
          <pc:docMk/>
          <pc:sldMk cId="2322178917" sldId="437"/>
        </pc:sldMkLst>
      </pc:sldChg>
      <pc:sldChg chg="addSp delSp modSp add mod">
        <pc:chgData name="Yuliya Shust" userId="05a434de-6ce6-4e46-8f3e-361582f166ad" providerId="ADAL" clId="{5850CD75-DC19-439E-87F0-0658531D1939}" dt="2023-10-31T21:04:27.974" v="2548" actId="2711"/>
        <pc:sldMkLst>
          <pc:docMk/>
          <pc:sldMk cId="3581257406" sldId="437"/>
        </pc:sldMkLst>
        <pc:spChg chg="mod">
          <ac:chgData name="Yuliya Shust" userId="05a434de-6ce6-4e46-8f3e-361582f166ad" providerId="ADAL" clId="{5850CD75-DC19-439E-87F0-0658531D1939}" dt="2023-10-31T21:00:42.167" v="2502" actId="20577"/>
          <ac:spMkLst>
            <pc:docMk/>
            <pc:sldMk cId="3581257406" sldId="437"/>
            <ac:spMk id="28" creationId="{D4E998C7-327B-435B-AF2B-7806DA46D5D5}"/>
          </ac:spMkLst>
        </pc:spChg>
        <pc:graphicFrameChg chg="add mod modGraphic">
          <ac:chgData name="Yuliya Shust" userId="05a434de-6ce6-4e46-8f3e-361582f166ad" providerId="ADAL" clId="{5850CD75-DC19-439E-87F0-0658531D1939}" dt="2023-10-31T21:04:27.974" v="2548" actId="2711"/>
          <ac:graphicFrameMkLst>
            <pc:docMk/>
            <pc:sldMk cId="3581257406" sldId="437"/>
            <ac:graphicFrameMk id="2" creationId="{92899692-8FF0-0AEA-5727-CAE9B03814CA}"/>
          </ac:graphicFrameMkLst>
        </pc:graphicFrameChg>
        <pc:graphicFrameChg chg="del">
          <ac:chgData name="Yuliya Shust" userId="05a434de-6ce6-4e46-8f3e-361582f166ad" providerId="ADAL" clId="{5850CD75-DC19-439E-87F0-0658531D1939}" dt="2023-10-31T16:11:42.517" v="2059" actId="478"/>
          <ac:graphicFrameMkLst>
            <pc:docMk/>
            <pc:sldMk cId="3581257406" sldId="437"/>
            <ac:graphicFrameMk id="62" creationId="{5F28016E-E279-244A-7E23-F0895800A80E}"/>
          </ac:graphicFrameMkLst>
        </pc:graphicFrameChg>
        <pc:graphicFrameChg chg="del">
          <ac:chgData name="Yuliya Shust" userId="05a434de-6ce6-4e46-8f3e-361582f166ad" providerId="ADAL" clId="{5850CD75-DC19-439E-87F0-0658531D1939}" dt="2023-10-31T16:11:41.264" v="2058" actId="478"/>
          <ac:graphicFrameMkLst>
            <pc:docMk/>
            <pc:sldMk cId="3581257406" sldId="437"/>
            <ac:graphicFrameMk id="67" creationId="{1C22A444-6130-4926-13C9-DBEE6EB4A06C}"/>
          </ac:graphicFrameMkLst>
        </pc:graphicFrameChg>
        <pc:picChg chg="mod">
          <ac:chgData name="Yuliya Shust" userId="05a434de-6ce6-4e46-8f3e-361582f166ad" providerId="ADAL" clId="{5850CD75-DC19-439E-87F0-0658531D1939}" dt="2023-10-31T16:11:53.371" v="2061" actId="1076"/>
          <ac:picMkLst>
            <pc:docMk/>
            <pc:sldMk cId="3581257406" sldId="437"/>
            <ac:picMk id="6" creationId="{F76DA778-0024-D6E7-5D56-2CBA514E9A64}"/>
          </ac:picMkLst>
        </pc:picChg>
        <pc:picChg chg="mod">
          <ac:chgData name="Yuliya Shust" userId="05a434de-6ce6-4e46-8f3e-361582f166ad" providerId="ADAL" clId="{5850CD75-DC19-439E-87F0-0658531D1939}" dt="2023-10-31T16:11:55.882" v="2062" actId="1076"/>
          <ac:picMkLst>
            <pc:docMk/>
            <pc:sldMk cId="3581257406" sldId="437"/>
            <ac:picMk id="9" creationId="{E447DC10-C6D5-ED69-1B53-0A828F6CEA55}"/>
          </ac:picMkLst>
        </pc:picChg>
      </pc:sldChg>
      <pc:sldChg chg="addSp delSp modSp add mod">
        <pc:chgData name="Yuliya Shust" userId="05a434de-6ce6-4e46-8f3e-361582f166ad" providerId="ADAL" clId="{5850CD75-DC19-439E-87F0-0658531D1939}" dt="2023-10-31T21:03:25.653" v="2508" actId="2711"/>
        <pc:sldMkLst>
          <pc:docMk/>
          <pc:sldMk cId="437487410" sldId="438"/>
        </pc:sldMkLst>
        <pc:graphicFrameChg chg="mod modGraphic">
          <ac:chgData name="Yuliya Shust" userId="05a434de-6ce6-4e46-8f3e-361582f166ad" providerId="ADAL" clId="{5850CD75-DC19-439E-87F0-0658531D1939}" dt="2023-10-31T21:03:25.653" v="2508" actId="2711"/>
          <ac:graphicFrameMkLst>
            <pc:docMk/>
            <pc:sldMk cId="437487410" sldId="438"/>
            <ac:graphicFrameMk id="2" creationId="{CB7AA2DB-6B31-2B0B-CE20-2B2B02FA7042}"/>
          </ac:graphicFrameMkLst>
        </pc:graphicFrameChg>
        <pc:picChg chg="add mod">
          <ac:chgData name="Yuliya Shust" userId="05a434de-6ce6-4e46-8f3e-361582f166ad" providerId="ADAL" clId="{5850CD75-DC19-439E-87F0-0658531D1939}" dt="2023-10-31T16:19:23.851" v="2131" actId="1076"/>
          <ac:picMkLst>
            <pc:docMk/>
            <pc:sldMk cId="437487410" sldId="438"/>
            <ac:picMk id="3" creationId="{85F9CC98-6DA2-9F1D-0226-4C4F76CCC1E0}"/>
          </ac:picMkLst>
        </pc:picChg>
        <pc:picChg chg="del">
          <ac:chgData name="Yuliya Shust" userId="05a434de-6ce6-4e46-8f3e-361582f166ad" providerId="ADAL" clId="{5850CD75-DC19-439E-87F0-0658531D1939}" dt="2023-10-31T16:19:21.337" v="2130" actId="478"/>
          <ac:picMkLst>
            <pc:docMk/>
            <pc:sldMk cId="437487410" sldId="438"/>
            <ac:picMk id="4" creationId="{578E77AE-6053-3B0A-89B2-0677F4759F3F}"/>
          </ac:picMkLst>
        </pc:picChg>
        <pc:picChg chg="add del mod modCrop">
          <ac:chgData name="Yuliya Shust" userId="05a434de-6ce6-4e46-8f3e-361582f166ad" providerId="ADAL" clId="{5850CD75-DC19-439E-87F0-0658531D1939}" dt="2023-10-31T16:45:38.775" v="2229" actId="478"/>
          <ac:picMkLst>
            <pc:docMk/>
            <pc:sldMk cId="437487410" sldId="438"/>
            <ac:picMk id="5" creationId="{407C436F-9E5A-9F45-12A1-EDA2CB92E3B3}"/>
          </ac:picMkLst>
        </pc:picChg>
        <pc:picChg chg="del">
          <ac:chgData name="Yuliya Shust" userId="05a434de-6ce6-4e46-8f3e-361582f166ad" providerId="ADAL" clId="{5850CD75-DC19-439E-87F0-0658531D1939}" dt="2023-10-31T16:19:24.471" v="2132" actId="478"/>
          <ac:picMkLst>
            <pc:docMk/>
            <pc:sldMk cId="437487410" sldId="438"/>
            <ac:picMk id="7" creationId="{89B1FFF7-AD67-C46A-41C5-EA00BC45B74A}"/>
          </ac:picMkLst>
        </pc:picChg>
        <pc:picChg chg="del">
          <ac:chgData name="Yuliya Shust" userId="05a434de-6ce6-4e46-8f3e-361582f166ad" providerId="ADAL" clId="{5850CD75-DC19-439E-87F0-0658531D1939}" dt="2023-10-31T16:19:25.081" v="2133" actId="478"/>
          <ac:picMkLst>
            <pc:docMk/>
            <pc:sldMk cId="437487410" sldId="438"/>
            <ac:picMk id="10" creationId="{A9BFFE82-02E0-73F3-7E91-61EC0207CA00}"/>
          </ac:picMkLst>
        </pc:picChg>
        <pc:cxnChg chg="del">
          <ac:chgData name="Yuliya Shust" userId="05a434de-6ce6-4e46-8f3e-361582f166ad" providerId="ADAL" clId="{5850CD75-DC19-439E-87F0-0658531D1939}" dt="2023-10-31T16:45:45.308" v="2232" actId="478"/>
          <ac:cxnSpMkLst>
            <pc:docMk/>
            <pc:sldMk cId="437487410" sldId="438"/>
            <ac:cxnSpMk id="13" creationId="{5CFC0478-E2C1-4624-AD46-A34D52E9891E}"/>
          </ac:cxnSpMkLst>
        </pc:cxnChg>
        <pc:cxnChg chg="del">
          <ac:chgData name="Yuliya Shust" userId="05a434de-6ce6-4e46-8f3e-361582f166ad" providerId="ADAL" clId="{5850CD75-DC19-439E-87F0-0658531D1939}" dt="2023-10-31T16:45:44.264" v="2231" actId="478"/>
          <ac:cxnSpMkLst>
            <pc:docMk/>
            <pc:sldMk cId="437487410" sldId="438"/>
            <ac:cxnSpMk id="39" creationId="{6F7DC5C4-AA9C-47DF-BD27-28AF945946B7}"/>
          </ac:cxnSpMkLst>
        </pc:cxnChg>
      </pc:sldChg>
      <pc:sldChg chg="add del">
        <pc:chgData name="Yuliya Shust" userId="05a434de-6ce6-4e46-8f3e-361582f166ad" providerId="ADAL" clId="{5850CD75-DC19-439E-87F0-0658531D1939}" dt="2023-10-31T16:17:54.790" v="2121" actId="2696"/>
        <pc:sldMkLst>
          <pc:docMk/>
          <pc:sldMk cId="775711473" sldId="438"/>
        </pc:sldMkLst>
      </pc:sldChg>
      <pc:sldChg chg="add del">
        <pc:chgData name="Yuliya Shust" userId="05a434de-6ce6-4e46-8f3e-361582f166ad" providerId="ADAL" clId="{5850CD75-DC19-439E-87F0-0658531D1939}" dt="2023-10-31T16:13:31.250" v="2066" actId="2696"/>
        <pc:sldMkLst>
          <pc:docMk/>
          <pc:sldMk cId="2373118441" sldId="438"/>
        </pc:sldMkLst>
      </pc:sldChg>
      <pc:sldChg chg="addSp delSp modSp add mod">
        <pc:chgData name="Yuliya Shust" userId="05a434de-6ce6-4e46-8f3e-361582f166ad" providerId="ADAL" clId="{5850CD75-DC19-439E-87F0-0658531D1939}" dt="2023-10-31T21:03:48.577" v="2511" actId="2711"/>
        <pc:sldMkLst>
          <pc:docMk/>
          <pc:sldMk cId="744981573" sldId="439"/>
        </pc:sldMkLst>
        <pc:spChg chg="mod">
          <ac:chgData name="Yuliya Shust" userId="05a434de-6ce6-4e46-8f3e-361582f166ad" providerId="ADAL" clId="{5850CD75-DC19-439E-87F0-0658531D1939}" dt="2023-10-31T20:28:30.049" v="2258" actId="20577"/>
          <ac:spMkLst>
            <pc:docMk/>
            <pc:sldMk cId="744981573" sldId="439"/>
            <ac:spMk id="28" creationId="{D4E998C7-327B-435B-AF2B-7806DA46D5D5}"/>
          </ac:spMkLst>
        </pc:spChg>
        <pc:graphicFrameChg chg="mod modGraphic">
          <ac:chgData name="Yuliya Shust" userId="05a434de-6ce6-4e46-8f3e-361582f166ad" providerId="ADAL" clId="{5850CD75-DC19-439E-87F0-0658531D1939}" dt="2023-10-31T21:03:48.577" v="2511" actId="2711"/>
          <ac:graphicFrameMkLst>
            <pc:docMk/>
            <pc:sldMk cId="744981573" sldId="439"/>
            <ac:graphicFrameMk id="2" creationId="{DC0803CA-FAD0-C44C-BF99-5A83EEBA78F0}"/>
          </ac:graphicFrameMkLst>
        </pc:graphicFrameChg>
        <pc:picChg chg="del">
          <ac:chgData name="Yuliya Shust" userId="05a434de-6ce6-4e46-8f3e-361582f166ad" providerId="ADAL" clId="{5850CD75-DC19-439E-87F0-0658531D1939}" dt="2023-10-31T16:50:45.383" v="2248" actId="478"/>
          <ac:picMkLst>
            <pc:docMk/>
            <pc:sldMk cId="744981573" sldId="439"/>
            <ac:picMk id="3" creationId="{2C088B01-FC2C-723D-0BF7-7413DA6216AE}"/>
          </ac:picMkLst>
        </pc:picChg>
        <pc:picChg chg="add del mod">
          <ac:chgData name="Yuliya Shust" userId="05a434de-6ce6-4e46-8f3e-361582f166ad" providerId="ADAL" clId="{5850CD75-DC19-439E-87F0-0658531D1939}" dt="2023-10-31T20:52:51.820" v="2358" actId="478"/>
          <ac:picMkLst>
            <pc:docMk/>
            <pc:sldMk cId="744981573" sldId="439"/>
            <ac:picMk id="4" creationId="{546F8111-A8EA-9E86-36F3-2F81A964BF04}"/>
          </ac:picMkLst>
        </pc:picChg>
        <pc:picChg chg="add mod modCrop">
          <ac:chgData name="Yuliya Shust" userId="05a434de-6ce6-4e46-8f3e-361582f166ad" providerId="ADAL" clId="{5850CD75-DC19-439E-87F0-0658531D1939}" dt="2023-10-31T20:53:21.838" v="2365" actId="1076"/>
          <ac:picMkLst>
            <pc:docMk/>
            <pc:sldMk cId="744981573" sldId="439"/>
            <ac:picMk id="5" creationId="{D540A0FE-3FF9-E964-5632-EC73A06242B1}"/>
          </ac:picMkLst>
        </pc:picChg>
        <pc:picChg chg="del">
          <ac:chgData name="Yuliya Shust" userId="05a434de-6ce6-4e46-8f3e-361582f166ad" providerId="ADAL" clId="{5850CD75-DC19-439E-87F0-0658531D1939}" dt="2023-10-31T16:50:52.211" v="2250" actId="478"/>
          <ac:picMkLst>
            <pc:docMk/>
            <pc:sldMk cId="744981573" sldId="439"/>
            <ac:picMk id="6" creationId="{B330AE8D-62D4-C03E-4598-9C5311C9D1B6}"/>
          </ac:picMkLst>
        </pc:picChg>
        <pc:picChg chg="mod">
          <ac:chgData name="Yuliya Shust" userId="05a434de-6ce6-4e46-8f3e-361582f166ad" providerId="ADAL" clId="{5850CD75-DC19-439E-87F0-0658531D1939}" dt="2023-10-31T20:52:55.048" v="2359" actId="1076"/>
          <ac:picMkLst>
            <pc:docMk/>
            <pc:sldMk cId="744981573" sldId="439"/>
            <ac:picMk id="9" creationId="{EB1C8D79-10F0-1AE6-83D2-01A1F8E549EF}"/>
          </ac:picMkLst>
        </pc:picChg>
        <pc:cxnChg chg="del">
          <ac:chgData name="Yuliya Shust" userId="05a434de-6ce6-4e46-8f3e-361582f166ad" providerId="ADAL" clId="{5850CD75-DC19-439E-87F0-0658531D1939}" dt="2023-10-31T20:50:09.603" v="2321" actId="478"/>
          <ac:cxnSpMkLst>
            <pc:docMk/>
            <pc:sldMk cId="744981573" sldId="439"/>
            <ac:cxnSpMk id="39" creationId="{6F7DC5C4-AA9C-47DF-BD27-28AF945946B7}"/>
          </ac:cxnSpMkLst>
        </pc:cxnChg>
      </pc:sldChg>
      <pc:sldChg chg="add del">
        <pc:chgData name="Yuliya Shust" userId="05a434de-6ce6-4e46-8f3e-361582f166ad" providerId="ADAL" clId="{5850CD75-DC19-439E-87F0-0658531D1939}" dt="2023-10-31T20:46:27.924" v="2287" actId="2696"/>
        <pc:sldMkLst>
          <pc:docMk/>
          <pc:sldMk cId="350400376" sldId="440"/>
        </pc:sldMkLst>
      </pc:sldChg>
      <pc:sldChg chg="addSp delSp modSp add mod ord">
        <pc:chgData name="Yuliya Shust" userId="05a434de-6ce6-4e46-8f3e-361582f166ad" providerId="ADAL" clId="{5850CD75-DC19-439E-87F0-0658531D1939}" dt="2023-10-31T21:04:16.602" v="2547" actId="2711"/>
        <pc:sldMkLst>
          <pc:docMk/>
          <pc:sldMk cId="2741631563" sldId="440"/>
        </pc:sldMkLst>
        <pc:spChg chg="mod">
          <ac:chgData name="Yuliya Shust" userId="05a434de-6ce6-4e46-8f3e-361582f166ad" providerId="ADAL" clId="{5850CD75-DC19-439E-87F0-0658531D1939}" dt="2023-10-31T20:54:22.683" v="2395" actId="20577"/>
          <ac:spMkLst>
            <pc:docMk/>
            <pc:sldMk cId="2741631563" sldId="440"/>
            <ac:spMk id="28" creationId="{D4E998C7-327B-435B-AF2B-7806DA46D5D5}"/>
          </ac:spMkLst>
        </pc:spChg>
        <pc:graphicFrameChg chg="mod modGraphic">
          <ac:chgData name="Yuliya Shust" userId="05a434de-6ce6-4e46-8f3e-361582f166ad" providerId="ADAL" clId="{5850CD75-DC19-439E-87F0-0658531D1939}" dt="2023-10-31T21:04:16.602" v="2547" actId="2711"/>
          <ac:graphicFrameMkLst>
            <pc:docMk/>
            <pc:sldMk cId="2741631563" sldId="440"/>
            <ac:graphicFrameMk id="2" creationId="{CB7AA2DB-6B31-2B0B-CE20-2B2B02FA7042}"/>
          </ac:graphicFrameMkLst>
        </pc:graphicFrameChg>
        <pc:picChg chg="add mod">
          <ac:chgData name="Yuliya Shust" userId="05a434de-6ce6-4e46-8f3e-361582f166ad" providerId="ADAL" clId="{5850CD75-DC19-439E-87F0-0658531D1939}" dt="2023-10-31T20:55:14.544" v="2406" actId="1076"/>
          <ac:picMkLst>
            <pc:docMk/>
            <pc:sldMk cId="2741631563" sldId="440"/>
            <ac:picMk id="3" creationId="{F0AD3CA6-1BFD-AFEB-F697-EB40F47583A9}"/>
          </ac:picMkLst>
        </pc:picChg>
        <pc:picChg chg="del">
          <ac:chgData name="Yuliya Shust" userId="05a434de-6ce6-4e46-8f3e-361582f166ad" providerId="ADAL" clId="{5850CD75-DC19-439E-87F0-0658531D1939}" dt="2023-10-31T20:54:27.227" v="2398" actId="478"/>
          <ac:picMkLst>
            <pc:docMk/>
            <pc:sldMk cId="2741631563" sldId="440"/>
            <ac:picMk id="4" creationId="{578E77AE-6053-3B0A-89B2-0677F4759F3F}"/>
          </ac:picMkLst>
        </pc:picChg>
        <pc:picChg chg="add mod">
          <ac:chgData name="Yuliya Shust" userId="05a434de-6ce6-4e46-8f3e-361582f166ad" providerId="ADAL" clId="{5850CD75-DC19-439E-87F0-0658531D1939}" dt="2023-10-31T20:58:54.963" v="2460" actId="1076"/>
          <ac:picMkLst>
            <pc:docMk/>
            <pc:sldMk cId="2741631563" sldId="440"/>
            <ac:picMk id="5" creationId="{6CE68398-8855-35C8-4F61-390E8F8F7914}"/>
          </ac:picMkLst>
        </pc:picChg>
        <pc:picChg chg="del">
          <ac:chgData name="Yuliya Shust" userId="05a434de-6ce6-4e46-8f3e-361582f166ad" providerId="ADAL" clId="{5850CD75-DC19-439E-87F0-0658531D1939}" dt="2023-10-31T20:54:26.701" v="2397" actId="478"/>
          <ac:picMkLst>
            <pc:docMk/>
            <pc:sldMk cId="2741631563" sldId="440"/>
            <ac:picMk id="7" creationId="{89B1FFF7-AD67-C46A-41C5-EA00BC45B74A}"/>
          </ac:picMkLst>
        </pc:picChg>
        <pc:picChg chg="del">
          <ac:chgData name="Yuliya Shust" userId="05a434de-6ce6-4e46-8f3e-361582f166ad" providerId="ADAL" clId="{5850CD75-DC19-439E-87F0-0658531D1939}" dt="2023-10-31T20:54:25.275" v="2396" actId="478"/>
          <ac:picMkLst>
            <pc:docMk/>
            <pc:sldMk cId="2741631563" sldId="440"/>
            <ac:picMk id="10" creationId="{A9BFFE82-02E0-73F3-7E91-61EC0207CA00}"/>
          </ac:picMkLst>
        </pc:picChg>
        <pc:cxnChg chg="del">
          <ac:chgData name="Yuliya Shust" userId="05a434de-6ce6-4e46-8f3e-361582f166ad" providerId="ADAL" clId="{5850CD75-DC19-439E-87F0-0658531D1939}" dt="2023-10-31T21:00:27.143" v="2492" actId="478"/>
          <ac:cxnSpMkLst>
            <pc:docMk/>
            <pc:sldMk cId="2741631563" sldId="440"/>
            <ac:cxnSpMk id="39" creationId="{6F7DC5C4-AA9C-47DF-BD27-28AF945946B7}"/>
          </ac:cxnSpMkLst>
        </pc:cxnChg>
      </pc:sldChg>
    </pc:docChg>
  </pc:docChgLst>
  <pc:docChgLst>
    <pc:chgData name="Angelina Nemchenko" userId="824dbe70-cf8a-4699-964e-9cc7d2432a4f" providerId="ADAL" clId="{431E57F7-50B4-4160-8721-71641072447A}"/>
    <pc:docChg chg="undo custSel addSld delSld modSld sldOrd modSection">
      <pc:chgData name="Angelina Nemchenko" userId="824dbe70-cf8a-4699-964e-9cc7d2432a4f" providerId="ADAL" clId="{431E57F7-50B4-4160-8721-71641072447A}" dt="2023-06-20T15:28:39.369" v="852" actId="465"/>
      <pc:docMkLst>
        <pc:docMk/>
      </pc:docMkLst>
      <pc:sldChg chg="modSp mod">
        <pc:chgData name="Angelina Nemchenko" userId="824dbe70-cf8a-4699-964e-9cc7d2432a4f" providerId="ADAL" clId="{431E57F7-50B4-4160-8721-71641072447A}" dt="2023-06-20T15:28:39.369" v="852" actId="465"/>
        <pc:sldMkLst>
          <pc:docMk/>
          <pc:sldMk cId="3028504332" sldId="268"/>
        </pc:sldMkLst>
        <pc:spChg chg="mod">
          <ac:chgData name="Angelina Nemchenko" userId="824dbe70-cf8a-4699-964e-9cc7d2432a4f" providerId="ADAL" clId="{431E57F7-50B4-4160-8721-71641072447A}" dt="2023-06-20T15:28:39.369" v="852" actId="465"/>
          <ac:spMkLst>
            <pc:docMk/>
            <pc:sldMk cId="3028504332" sldId="268"/>
            <ac:spMk id="8" creationId="{1D0F6E8F-EDBA-4AD3-8D55-7E3E925A9B20}"/>
          </ac:spMkLst>
        </pc:spChg>
      </pc:sldChg>
      <pc:sldChg chg="addSp delSp modSp add del mod">
        <pc:chgData name="Angelina Nemchenko" userId="824dbe70-cf8a-4699-964e-9cc7d2432a4f" providerId="ADAL" clId="{431E57F7-50B4-4160-8721-71641072447A}" dt="2023-04-14T11:22:18.625" v="257" actId="14100"/>
        <pc:sldMkLst>
          <pc:docMk/>
          <pc:sldMk cId="270485162" sldId="373"/>
        </pc:sldMkLst>
        <pc:spChg chg="mod">
          <ac:chgData name="Angelina Nemchenko" userId="824dbe70-cf8a-4699-964e-9cc7d2432a4f" providerId="ADAL" clId="{431E57F7-50B4-4160-8721-71641072447A}" dt="2023-04-14T11:19:44.369" v="227"/>
          <ac:spMkLst>
            <pc:docMk/>
            <pc:sldMk cId="270485162" sldId="373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4-14T11:19:12.189" v="222" actId="20577"/>
          <ac:graphicFrameMkLst>
            <pc:docMk/>
            <pc:sldMk cId="270485162" sldId="373"/>
            <ac:graphicFrameMk id="2" creationId="{444EB1D8-57E3-EA44-89D9-16CC674A699F}"/>
          </ac:graphicFrameMkLst>
        </pc:graphicFrameChg>
        <pc:picChg chg="add mod">
          <ac:chgData name="Angelina Nemchenko" userId="824dbe70-cf8a-4699-964e-9cc7d2432a4f" providerId="ADAL" clId="{431E57F7-50B4-4160-8721-71641072447A}" dt="2023-04-14T11:21:28.388" v="246" actId="14100"/>
          <ac:picMkLst>
            <pc:docMk/>
            <pc:sldMk cId="270485162" sldId="373"/>
            <ac:picMk id="5" creationId="{FBDF2055-FB75-0995-8B86-CA3618D90DE4}"/>
          </ac:picMkLst>
        </pc:picChg>
        <pc:picChg chg="add mod">
          <ac:chgData name="Angelina Nemchenko" userId="824dbe70-cf8a-4699-964e-9cc7d2432a4f" providerId="ADAL" clId="{431E57F7-50B4-4160-8721-71641072447A}" dt="2023-04-14T11:22:18.625" v="257" actId="14100"/>
          <ac:picMkLst>
            <pc:docMk/>
            <pc:sldMk cId="270485162" sldId="373"/>
            <ac:picMk id="7" creationId="{1727A2A7-624F-652B-66E0-6C41CA5A0048}"/>
          </ac:picMkLst>
        </pc:picChg>
        <pc:picChg chg="add mod">
          <ac:chgData name="Angelina Nemchenko" userId="824dbe70-cf8a-4699-964e-9cc7d2432a4f" providerId="ADAL" clId="{431E57F7-50B4-4160-8721-71641072447A}" dt="2023-04-14T11:21:40.049" v="248" actId="1076"/>
          <ac:picMkLst>
            <pc:docMk/>
            <pc:sldMk cId="270485162" sldId="373"/>
            <ac:picMk id="9" creationId="{D613994E-298E-4C9D-FD87-C711D0FEB980}"/>
          </ac:picMkLst>
        </pc:picChg>
        <pc:picChg chg="add mod">
          <ac:chgData name="Angelina Nemchenko" userId="824dbe70-cf8a-4699-964e-9cc7d2432a4f" providerId="ADAL" clId="{431E57F7-50B4-4160-8721-71641072447A}" dt="2023-04-14T11:22:12.178" v="254" actId="1076"/>
          <ac:picMkLst>
            <pc:docMk/>
            <pc:sldMk cId="270485162" sldId="373"/>
            <ac:picMk id="11" creationId="{849BCE10-3798-4359-DBF8-5044E8BBE20D}"/>
          </ac:picMkLst>
        </pc:picChg>
        <pc:picChg chg="del">
          <ac:chgData name="Angelina Nemchenko" userId="824dbe70-cf8a-4699-964e-9cc7d2432a4f" providerId="ADAL" clId="{431E57F7-50B4-4160-8721-71641072447A}" dt="2023-04-14T11:19:14.881" v="223" actId="478"/>
          <ac:picMkLst>
            <pc:docMk/>
            <pc:sldMk cId="270485162" sldId="373"/>
            <ac:picMk id="16" creationId="{0087B0F7-1770-808E-F69B-EAE59810B47D}"/>
          </ac:picMkLst>
        </pc:picChg>
        <pc:picChg chg="del">
          <ac:chgData name="Angelina Nemchenko" userId="824dbe70-cf8a-4699-964e-9cc7d2432a4f" providerId="ADAL" clId="{431E57F7-50B4-4160-8721-71641072447A}" dt="2023-04-14T11:19:16.350" v="225" actId="478"/>
          <ac:picMkLst>
            <pc:docMk/>
            <pc:sldMk cId="270485162" sldId="373"/>
            <ac:picMk id="22" creationId="{E67D4C07-C3D4-CC5B-83C2-4FC03DFA0494}"/>
          </ac:picMkLst>
        </pc:picChg>
        <pc:picChg chg="del">
          <ac:chgData name="Angelina Nemchenko" userId="824dbe70-cf8a-4699-964e-9cc7d2432a4f" providerId="ADAL" clId="{431E57F7-50B4-4160-8721-71641072447A}" dt="2023-04-14T11:19:15.630" v="224" actId="478"/>
          <ac:picMkLst>
            <pc:docMk/>
            <pc:sldMk cId="270485162" sldId="373"/>
            <ac:picMk id="24" creationId="{4C0ED818-0E24-305D-D014-6F9B9923FCA7}"/>
          </ac:picMkLst>
        </pc:picChg>
        <pc:picChg chg="del">
          <ac:chgData name="Angelina Nemchenko" userId="824dbe70-cf8a-4699-964e-9cc7d2432a4f" providerId="ADAL" clId="{431E57F7-50B4-4160-8721-71641072447A}" dt="2023-04-14T11:19:17.734" v="226" actId="478"/>
          <ac:picMkLst>
            <pc:docMk/>
            <pc:sldMk cId="270485162" sldId="373"/>
            <ac:picMk id="26" creationId="{A1DEA92D-0E1F-FBA8-4828-A94ED8F91E5B}"/>
          </ac:picMkLst>
        </pc:picChg>
        <pc:cxnChg chg="del">
          <ac:chgData name="Angelina Nemchenko" userId="824dbe70-cf8a-4699-964e-9cc7d2432a4f" providerId="ADAL" clId="{431E57F7-50B4-4160-8721-71641072447A}" dt="2023-04-14T11:18:50.592" v="216" actId="478"/>
          <ac:cxnSpMkLst>
            <pc:docMk/>
            <pc:sldMk cId="270485162" sldId="373"/>
            <ac:cxnSpMk id="66" creationId="{73AF0E8A-E061-EF56-48F1-B2C41CB3836A}"/>
          </ac:cxnSpMkLst>
        </pc:cxnChg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1480081933" sldId="399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2367107022" sldId="400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1634420720" sldId="401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1593934847" sldId="402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1533400113" sldId="403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1887596552" sldId="404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3339328743" sldId="405"/>
        </pc:sldMkLst>
      </pc:sldChg>
      <pc:sldChg chg="del">
        <pc:chgData name="Angelina Nemchenko" userId="824dbe70-cf8a-4699-964e-9cc7d2432a4f" providerId="ADAL" clId="{431E57F7-50B4-4160-8721-71641072447A}" dt="2023-04-14T08:56:33.278" v="74" actId="2696"/>
        <pc:sldMkLst>
          <pc:docMk/>
          <pc:sldMk cId="2510151688" sldId="406"/>
        </pc:sldMkLst>
      </pc:sldChg>
      <pc:sldChg chg="addSp delSp modSp mod ord">
        <pc:chgData name="Angelina Nemchenko" userId="824dbe70-cf8a-4699-964e-9cc7d2432a4f" providerId="ADAL" clId="{431E57F7-50B4-4160-8721-71641072447A}" dt="2023-06-20T15:26:46.728" v="836" actId="20577"/>
        <pc:sldMkLst>
          <pc:docMk/>
          <pc:sldMk cId="1512115956" sldId="407"/>
        </pc:sldMkLst>
        <pc:spChg chg="mod">
          <ac:chgData name="Angelina Nemchenko" userId="824dbe70-cf8a-4699-964e-9cc7d2432a4f" providerId="ADAL" clId="{431E57F7-50B4-4160-8721-71641072447A}" dt="2023-06-20T15:26:46.728" v="836" actId="20577"/>
          <ac:spMkLst>
            <pc:docMk/>
            <pc:sldMk cId="1512115956" sldId="407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4-14T11:58:05.862" v="465" actId="20577"/>
          <ac:graphicFrameMkLst>
            <pc:docMk/>
            <pc:sldMk cId="1512115956" sldId="407"/>
            <ac:graphicFrameMk id="67" creationId="{1C22A444-6130-4926-13C9-DBEE6EB4A06C}"/>
          </ac:graphicFrameMkLst>
        </pc:graphicFrameChg>
        <pc:picChg chg="add mod">
          <ac:chgData name="Angelina Nemchenko" userId="824dbe70-cf8a-4699-964e-9cc7d2432a4f" providerId="ADAL" clId="{431E57F7-50B4-4160-8721-71641072447A}" dt="2023-04-14T09:05:06.949" v="93" actId="12789"/>
          <ac:picMkLst>
            <pc:docMk/>
            <pc:sldMk cId="1512115956" sldId="407"/>
            <ac:picMk id="2" creationId="{2AA681AC-9936-68EA-AFE1-E8AF37501D14}"/>
          </ac:picMkLst>
        </pc:picChg>
        <pc:picChg chg="del">
          <ac:chgData name="Angelina Nemchenko" userId="824dbe70-cf8a-4699-964e-9cc7d2432a4f" providerId="ADAL" clId="{431E57F7-50B4-4160-8721-71641072447A}" dt="2023-04-14T09:04:13.105" v="76" actId="478"/>
          <ac:picMkLst>
            <pc:docMk/>
            <pc:sldMk cId="1512115956" sldId="407"/>
            <ac:picMk id="3" creationId="{F9A6FFE9-D748-D7E5-4D0C-87E375CC4FC9}"/>
          </ac:picMkLst>
        </pc:picChg>
        <pc:picChg chg="add mod">
          <ac:chgData name="Angelina Nemchenko" userId="824dbe70-cf8a-4699-964e-9cc7d2432a4f" providerId="ADAL" clId="{431E57F7-50B4-4160-8721-71641072447A}" dt="2023-04-14T09:05:06.949" v="93" actId="12789"/>
          <ac:picMkLst>
            <pc:docMk/>
            <pc:sldMk cId="1512115956" sldId="407"/>
            <ac:picMk id="4" creationId="{2E7F4DA0-EEA0-2C18-252F-F98BFFE23AA2}"/>
          </ac:picMkLst>
        </pc:picChg>
        <pc:picChg chg="del">
          <ac:chgData name="Angelina Nemchenko" userId="824dbe70-cf8a-4699-964e-9cc7d2432a4f" providerId="ADAL" clId="{431E57F7-50B4-4160-8721-71641072447A}" dt="2023-04-14T09:04:13.735" v="77" actId="478"/>
          <ac:picMkLst>
            <pc:docMk/>
            <pc:sldMk cId="1512115956" sldId="407"/>
            <ac:picMk id="5" creationId="{00977D0C-E31C-7215-5791-273957B766D4}"/>
          </ac:picMkLst>
        </pc:picChg>
        <pc:picChg chg="add mod">
          <ac:chgData name="Angelina Nemchenko" userId="824dbe70-cf8a-4699-964e-9cc7d2432a4f" providerId="ADAL" clId="{431E57F7-50B4-4160-8721-71641072447A}" dt="2023-04-14T09:05:06.949" v="93" actId="12789"/>
          <ac:picMkLst>
            <pc:docMk/>
            <pc:sldMk cId="1512115956" sldId="407"/>
            <ac:picMk id="6" creationId="{F867D6B6-7C6D-9986-6A0B-00FA2AB1B84C}"/>
          </ac:picMkLst>
        </pc:picChg>
        <pc:picChg chg="del">
          <ac:chgData name="Angelina Nemchenko" userId="824dbe70-cf8a-4699-964e-9cc7d2432a4f" providerId="ADAL" clId="{431E57F7-50B4-4160-8721-71641072447A}" dt="2023-04-14T09:04:14.610" v="78" actId="478"/>
          <ac:picMkLst>
            <pc:docMk/>
            <pc:sldMk cId="1512115956" sldId="407"/>
            <ac:picMk id="7" creationId="{0D379B89-2034-9328-5ED9-1AA9E9745ADB}"/>
          </ac:picMkLst>
        </pc:picChg>
      </pc:sldChg>
      <pc:sldChg chg="del ord">
        <pc:chgData name="Angelina Nemchenko" userId="824dbe70-cf8a-4699-964e-9cc7d2432a4f" providerId="ADAL" clId="{431E57F7-50B4-4160-8721-71641072447A}" dt="2023-04-14T08:56:33.278" v="74" actId="2696"/>
        <pc:sldMkLst>
          <pc:docMk/>
          <pc:sldMk cId="2305912138" sldId="408"/>
        </pc:sldMkLst>
      </pc:sldChg>
      <pc:sldChg chg="addSp delSp modSp add mod">
        <pc:chgData name="Angelina Nemchenko" userId="824dbe70-cf8a-4699-964e-9cc7d2432a4f" providerId="ADAL" clId="{431E57F7-50B4-4160-8721-71641072447A}" dt="2023-06-20T15:26:42.038" v="835" actId="20577"/>
        <pc:sldMkLst>
          <pc:docMk/>
          <pc:sldMk cId="3749813773" sldId="408"/>
        </pc:sldMkLst>
        <pc:spChg chg="add del mod">
          <ac:chgData name="Angelina Nemchenko" userId="824dbe70-cf8a-4699-964e-9cc7d2432a4f" providerId="ADAL" clId="{431E57F7-50B4-4160-8721-71641072447A}" dt="2023-04-14T11:45:19.592" v="408" actId="478"/>
          <ac:spMkLst>
            <pc:docMk/>
            <pc:sldMk cId="3749813773" sldId="408"/>
            <ac:spMk id="7" creationId="{A9B2C0B1-1D68-FDE1-BBE6-BC25AA802EE2}"/>
          </ac:spMkLst>
        </pc:spChg>
        <pc:spChg chg="add mod">
          <ac:chgData name="Angelina Nemchenko" userId="824dbe70-cf8a-4699-964e-9cc7d2432a4f" providerId="ADAL" clId="{431E57F7-50B4-4160-8721-71641072447A}" dt="2023-04-14T11:46:41.281" v="460" actId="1076"/>
          <ac:spMkLst>
            <pc:docMk/>
            <pc:sldMk cId="3749813773" sldId="408"/>
            <ac:spMk id="8" creationId="{D6CE3291-9837-74CC-0091-A9CCD51BDD3D}"/>
          </ac:spMkLst>
        </pc:spChg>
        <pc:spChg chg="mod">
          <ac:chgData name="Angelina Nemchenko" userId="824dbe70-cf8a-4699-964e-9cc7d2432a4f" providerId="ADAL" clId="{431E57F7-50B4-4160-8721-71641072447A}" dt="2023-06-20T15:26:42.038" v="835" actId="20577"/>
          <ac:spMkLst>
            <pc:docMk/>
            <pc:sldMk cId="3749813773" sldId="408"/>
            <ac:spMk id="28" creationId="{D4E998C7-327B-435B-AF2B-7806DA46D5D5}"/>
          </ac:spMkLst>
        </pc:spChg>
        <pc:graphicFrameChg chg="add mod modGraphic">
          <ac:chgData name="Angelina Nemchenko" userId="824dbe70-cf8a-4699-964e-9cc7d2432a4f" providerId="ADAL" clId="{431E57F7-50B4-4160-8721-71641072447A}" dt="2023-06-20T12:14:58.496" v="554" actId="20577"/>
          <ac:graphicFrameMkLst>
            <pc:docMk/>
            <pc:sldMk cId="3749813773" sldId="408"/>
            <ac:graphicFrameMk id="2" creationId="{7A59EE95-FAAD-3E22-AD9C-838F647F52DC}"/>
          </ac:graphicFrameMkLst>
        </pc:graphicFrameChg>
        <pc:graphicFrameChg chg="mod modGraphic">
          <ac:chgData name="Angelina Nemchenko" userId="824dbe70-cf8a-4699-964e-9cc7d2432a4f" providerId="ADAL" clId="{431E57F7-50B4-4160-8721-71641072447A}" dt="2023-06-20T11:57:46.808" v="515" actId="20577"/>
          <ac:graphicFrameMkLst>
            <pc:docMk/>
            <pc:sldMk cId="3749813773" sldId="408"/>
            <ac:graphicFrameMk id="67" creationId="{1C22A444-6130-4926-13C9-DBEE6EB4A06C}"/>
          </ac:graphicFrameMkLst>
        </pc:graphicFrameChg>
        <pc:picChg chg="del">
          <ac:chgData name="Angelina Nemchenko" userId="824dbe70-cf8a-4699-964e-9cc7d2432a4f" providerId="ADAL" clId="{431E57F7-50B4-4160-8721-71641072447A}" dt="2023-04-14T09:06:41.834" v="98" actId="478"/>
          <ac:picMkLst>
            <pc:docMk/>
            <pc:sldMk cId="3749813773" sldId="408"/>
            <ac:picMk id="2" creationId="{2AA681AC-9936-68EA-AFE1-E8AF37501D14}"/>
          </ac:picMkLst>
        </pc:picChg>
        <pc:picChg chg="add mod">
          <ac:chgData name="Angelina Nemchenko" userId="824dbe70-cf8a-4699-964e-9cc7d2432a4f" providerId="ADAL" clId="{431E57F7-50B4-4160-8721-71641072447A}" dt="2023-04-14T09:07:44.865" v="103" actId="1076"/>
          <ac:picMkLst>
            <pc:docMk/>
            <pc:sldMk cId="3749813773" sldId="408"/>
            <ac:picMk id="3" creationId="{B6871296-9B88-B095-9D9F-78A208640DF8}"/>
          </ac:picMkLst>
        </pc:picChg>
        <pc:picChg chg="del">
          <ac:chgData name="Angelina Nemchenko" userId="824dbe70-cf8a-4699-964e-9cc7d2432a4f" providerId="ADAL" clId="{431E57F7-50B4-4160-8721-71641072447A}" dt="2023-04-14T09:07:40.340" v="100" actId="478"/>
          <ac:picMkLst>
            <pc:docMk/>
            <pc:sldMk cId="3749813773" sldId="408"/>
            <ac:picMk id="4" creationId="{2E7F4DA0-EEA0-2C18-252F-F98BFFE23AA2}"/>
          </ac:picMkLst>
        </pc:picChg>
        <pc:picChg chg="add del mod">
          <ac:chgData name="Angelina Nemchenko" userId="824dbe70-cf8a-4699-964e-9cc7d2432a4f" providerId="ADAL" clId="{431E57F7-50B4-4160-8721-71641072447A}" dt="2023-06-20T10:37:09.592" v="483" actId="478"/>
          <ac:picMkLst>
            <pc:docMk/>
            <pc:sldMk cId="3749813773" sldId="408"/>
            <ac:picMk id="5" creationId="{59D0FDC2-F8A9-279E-4E96-7571AF63290A}"/>
          </ac:picMkLst>
        </pc:picChg>
        <pc:picChg chg="add mod">
          <ac:chgData name="Angelina Nemchenko" userId="824dbe70-cf8a-4699-964e-9cc7d2432a4f" providerId="ADAL" clId="{431E57F7-50B4-4160-8721-71641072447A}" dt="2023-06-20T11:58:27.884" v="522" actId="1076"/>
          <ac:picMkLst>
            <pc:docMk/>
            <pc:sldMk cId="3749813773" sldId="408"/>
            <ac:picMk id="6" creationId="{5759BB1B-5340-805D-DA8F-5934372AEB8C}"/>
          </ac:picMkLst>
        </pc:picChg>
        <pc:picChg chg="del">
          <ac:chgData name="Angelina Nemchenko" userId="824dbe70-cf8a-4699-964e-9cc7d2432a4f" providerId="ADAL" clId="{431E57F7-50B4-4160-8721-71641072447A}" dt="2023-04-14T09:06:22.987" v="97" actId="478"/>
          <ac:picMkLst>
            <pc:docMk/>
            <pc:sldMk cId="3749813773" sldId="408"/>
            <ac:picMk id="6" creationId="{F867D6B6-7C6D-9986-6A0B-00FA2AB1B84C}"/>
          </ac:picMkLst>
        </pc:picChg>
        <pc:picChg chg="add mod">
          <ac:chgData name="Angelina Nemchenko" userId="824dbe70-cf8a-4699-964e-9cc7d2432a4f" providerId="ADAL" clId="{431E57F7-50B4-4160-8721-71641072447A}" dt="2023-06-20T12:15:44.790" v="560" actId="1076"/>
          <ac:picMkLst>
            <pc:docMk/>
            <pc:sldMk cId="3749813773" sldId="408"/>
            <ac:picMk id="9" creationId="{E267AF1B-C616-5707-5859-C960CF5A2D9A}"/>
          </ac:picMkLst>
        </pc:picChg>
      </pc:sldChg>
      <pc:sldChg chg="del ord">
        <pc:chgData name="Angelina Nemchenko" userId="824dbe70-cf8a-4699-964e-9cc7d2432a4f" providerId="ADAL" clId="{431E57F7-50B4-4160-8721-71641072447A}" dt="2023-04-14T08:56:33.278" v="74" actId="2696"/>
        <pc:sldMkLst>
          <pc:docMk/>
          <pc:sldMk cId="160498164" sldId="409"/>
        </pc:sldMkLst>
      </pc:sldChg>
      <pc:sldChg chg="modSp add del ord">
        <pc:chgData name="Angelina Nemchenko" userId="824dbe70-cf8a-4699-964e-9cc7d2432a4f" providerId="ADAL" clId="{431E57F7-50B4-4160-8721-71641072447A}" dt="2023-04-14T09:45:56.332" v="147" actId="2696"/>
        <pc:sldMkLst>
          <pc:docMk/>
          <pc:sldMk cId="3335451795" sldId="409"/>
        </pc:sldMkLst>
        <pc:graphicFrameChg chg="mod">
          <ac:chgData name="Angelina Nemchenko" userId="824dbe70-cf8a-4699-964e-9cc7d2432a4f" providerId="ADAL" clId="{431E57F7-50B4-4160-8721-71641072447A}" dt="2023-04-14T09:43:44.903" v="140"/>
          <ac:graphicFrameMkLst>
            <pc:docMk/>
            <pc:sldMk cId="3335451795" sldId="409"/>
            <ac:graphicFrameMk id="67" creationId="{1C22A444-6130-4926-13C9-DBEE6EB4A06C}"/>
          </ac:graphicFrameMkLst>
        </pc:graphicFrameChg>
      </pc:sldChg>
      <pc:sldChg chg="addSp delSp modSp add del mod ord">
        <pc:chgData name="Angelina Nemchenko" userId="824dbe70-cf8a-4699-964e-9cc7d2432a4f" providerId="ADAL" clId="{431E57F7-50B4-4160-8721-71641072447A}" dt="2023-04-14T09:48:50.122" v="199" actId="2696"/>
        <pc:sldMkLst>
          <pc:docMk/>
          <pc:sldMk cId="902450386" sldId="410"/>
        </pc:sldMkLst>
        <pc:spChg chg="mod">
          <ac:chgData name="Angelina Nemchenko" userId="824dbe70-cf8a-4699-964e-9cc7d2432a4f" providerId="ADAL" clId="{431E57F7-50B4-4160-8721-71641072447A}" dt="2023-04-14T09:46:18.575" v="165" actId="20577"/>
          <ac:spMkLst>
            <pc:docMk/>
            <pc:sldMk cId="902450386" sldId="410"/>
            <ac:spMk id="28" creationId="{D4E998C7-327B-435B-AF2B-7806DA46D5D5}"/>
          </ac:spMkLst>
        </pc:spChg>
        <pc:picChg chg="del">
          <ac:chgData name="Angelina Nemchenko" userId="824dbe70-cf8a-4699-964e-9cc7d2432a4f" providerId="ADAL" clId="{431E57F7-50B4-4160-8721-71641072447A}" dt="2023-04-14T09:45:44.297" v="143" actId="478"/>
          <ac:picMkLst>
            <pc:docMk/>
            <pc:sldMk cId="902450386" sldId="410"/>
            <ac:picMk id="2" creationId="{2AA681AC-9936-68EA-AFE1-E8AF37501D14}"/>
          </ac:picMkLst>
        </pc:picChg>
        <pc:picChg chg="add mod">
          <ac:chgData name="Angelina Nemchenko" userId="824dbe70-cf8a-4699-964e-9cc7d2432a4f" providerId="ADAL" clId="{431E57F7-50B4-4160-8721-71641072447A}" dt="2023-04-14T09:46:07.752" v="152" actId="14100"/>
          <ac:picMkLst>
            <pc:docMk/>
            <pc:sldMk cId="902450386" sldId="410"/>
            <ac:picMk id="3" creationId="{53614EDD-FCD6-F233-715B-9A3084556D18}"/>
          </ac:picMkLst>
        </pc:picChg>
        <pc:picChg chg="del">
          <ac:chgData name="Angelina Nemchenko" userId="824dbe70-cf8a-4699-964e-9cc7d2432a4f" providerId="ADAL" clId="{431E57F7-50B4-4160-8721-71641072447A}" dt="2023-04-14T09:45:40.915" v="142" actId="478"/>
          <ac:picMkLst>
            <pc:docMk/>
            <pc:sldMk cId="902450386" sldId="410"/>
            <ac:picMk id="4" creationId="{2E7F4DA0-EEA0-2C18-252F-F98BFFE23AA2}"/>
          </ac:picMkLst>
        </pc:picChg>
        <pc:picChg chg="add mod">
          <ac:chgData name="Angelina Nemchenko" userId="824dbe70-cf8a-4699-964e-9cc7d2432a4f" providerId="ADAL" clId="{431E57F7-50B4-4160-8721-71641072447A}" dt="2023-04-14T09:46:39.252" v="170" actId="1076"/>
          <ac:picMkLst>
            <pc:docMk/>
            <pc:sldMk cId="902450386" sldId="410"/>
            <ac:picMk id="5" creationId="{D896014D-2548-89A3-8638-04B4D5F2CE68}"/>
          </ac:picMkLst>
        </pc:picChg>
        <pc:picChg chg="del">
          <ac:chgData name="Angelina Nemchenko" userId="824dbe70-cf8a-4699-964e-9cc7d2432a4f" providerId="ADAL" clId="{431E57F7-50B4-4160-8721-71641072447A}" dt="2023-04-14T09:45:46.153" v="144" actId="478"/>
          <ac:picMkLst>
            <pc:docMk/>
            <pc:sldMk cId="902450386" sldId="410"/>
            <ac:picMk id="6" creationId="{F867D6B6-7C6D-9986-6A0B-00FA2AB1B84C}"/>
          </ac:picMkLst>
        </pc:picChg>
        <pc:picChg chg="add mod">
          <ac:chgData name="Angelina Nemchenko" userId="824dbe70-cf8a-4699-964e-9cc7d2432a4f" providerId="ADAL" clId="{431E57F7-50B4-4160-8721-71641072447A}" dt="2023-04-14T09:47:36.127" v="177" actId="1076"/>
          <ac:picMkLst>
            <pc:docMk/>
            <pc:sldMk cId="902450386" sldId="410"/>
            <ac:picMk id="8" creationId="{DDA70778-4142-D2EC-2E7F-1A2F7EAB8C8E}"/>
          </ac:picMkLst>
        </pc:picChg>
      </pc:sldChg>
      <pc:sldChg chg="modSp add mod ord">
        <pc:chgData name="Angelina Nemchenko" userId="824dbe70-cf8a-4699-964e-9cc7d2432a4f" providerId="ADAL" clId="{431E57F7-50B4-4160-8721-71641072447A}" dt="2023-04-14T11:59:11.818" v="473"/>
        <pc:sldMkLst>
          <pc:docMk/>
          <pc:sldMk cId="3830278016" sldId="411"/>
        </pc:sldMkLst>
        <pc:spChg chg="mod">
          <ac:chgData name="Angelina Nemchenko" userId="824dbe70-cf8a-4699-964e-9cc7d2432a4f" providerId="ADAL" clId="{431E57F7-50B4-4160-8721-71641072447A}" dt="2023-04-14T09:48:44.030" v="196"/>
          <ac:spMkLst>
            <pc:docMk/>
            <pc:sldMk cId="3830278016" sldId="411"/>
            <ac:spMk id="28" creationId="{D4E998C7-327B-435B-AF2B-7806DA46D5D5}"/>
          </ac:spMkLst>
        </pc:spChg>
        <pc:graphicFrameChg chg="modGraphic">
          <ac:chgData name="Angelina Nemchenko" userId="824dbe70-cf8a-4699-964e-9cc7d2432a4f" providerId="ADAL" clId="{431E57F7-50B4-4160-8721-71641072447A}" dt="2023-04-14T11:58:26.759" v="471" actId="20577"/>
          <ac:graphicFrameMkLst>
            <pc:docMk/>
            <pc:sldMk cId="3830278016" sldId="411"/>
            <ac:graphicFrameMk id="67" creationId="{1C22A444-6130-4926-13C9-DBEE6EB4A06C}"/>
          </ac:graphicFrameMkLst>
        </pc:graphicFrameChg>
      </pc:sldChg>
      <pc:sldChg chg="addSp delSp modSp add mod ord">
        <pc:chgData name="Angelina Nemchenko" userId="824dbe70-cf8a-4699-964e-9cc7d2432a4f" providerId="ADAL" clId="{431E57F7-50B4-4160-8721-71641072447A}" dt="2023-04-14T11:59:11.818" v="473"/>
        <pc:sldMkLst>
          <pc:docMk/>
          <pc:sldMk cId="2157199901" sldId="412"/>
        </pc:sldMkLst>
        <pc:spChg chg="mod">
          <ac:chgData name="Angelina Nemchenko" userId="824dbe70-cf8a-4699-964e-9cc7d2432a4f" providerId="ADAL" clId="{431E57F7-50B4-4160-8721-71641072447A}" dt="2023-04-14T09:53:32.577" v="213" actId="20577"/>
          <ac:spMkLst>
            <pc:docMk/>
            <pc:sldMk cId="2157199901" sldId="412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4-14T09:49:28.003" v="206" actId="20577"/>
          <ac:graphicFrameMkLst>
            <pc:docMk/>
            <pc:sldMk cId="2157199901" sldId="412"/>
            <ac:graphicFrameMk id="67" creationId="{1C22A444-6130-4926-13C9-DBEE6EB4A06C}"/>
          </ac:graphicFrameMkLst>
        </pc:graphicFrameChg>
        <pc:picChg chg="del">
          <ac:chgData name="Angelina Nemchenko" userId="824dbe70-cf8a-4699-964e-9cc7d2432a4f" providerId="ADAL" clId="{431E57F7-50B4-4160-8721-71641072447A}" dt="2023-04-14T09:48:56.211" v="201" actId="478"/>
          <ac:picMkLst>
            <pc:docMk/>
            <pc:sldMk cId="2157199901" sldId="412"/>
            <ac:picMk id="3" creationId="{53614EDD-FCD6-F233-715B-9A3084556D18}"/>
          </ac:picMkLst>
        </pc:picChg>
        <pc:picChg chg="add mod">
          <ac:chgData name="Angelina Nemchenko" userId="824dbe70-cf8a-4699-964e-9cc7d2432a4f" providerId="ADAL" clId="{431E57F7-50B4-4160-8721-71641072447A}" dt="2023-04-14T09:50:05.661" v="211" actId="14100"/>
          <ac:picMkLst>
            <pc:docMk/>
            <pc:sldMk cId="2157199901" sldId="412"/>
            <ac:picMk id="4" creationId="{9A70900B-842F-F422-F6C3-6940882D33B5}"/>
          </ac:picMkLst>
        </pc:picChg>
        <pc:picChg chg="del">
          <ac:chgData name="Angelina Nemchenko" userId="824dbe70-cf8a-4699-964e-9cc7d2432a4f" providerId="ADAL" clId="{431E57F7-50B4-4160-8721-71641072447A}" dt="2023-04-14T09:48:58.010" v="202" actId="478"/>
          <ac:picMkLst>
            <pc:docMk/>
            <pc:sldMk cId="2157199901" sldId="412"/>
            <ac:picMk id="5" creationId="{D896014D-2548-89A3-8638-04B4D5F2CE68}"/>
          </ac:picMkLst>
        </pc:picChg>
        <pc:picChg chg="del">
          <ac:chgData name="Angelina Nemchenko" userId="824dbe70-cf8a-4699-964e-9cc7d2432a4f" providerId="ADAL" clId="{431E57F7-50B4-4160-8721-71641072447A}" dt="2023-04-14T09:49:47.429" v="207" actId="478"/>
          <ac:picMkLst>
            <pc:docMk/>
            <pc:sldMk cId="2157199901" sldId="412"/>
            <ac:picMk id="8" creationId="{DDA70778-4142-D2EC-2E7F-1A2F7EAB8C8E}"/>
          </ac:picMkLst>
        </pc:picChg>
        <pc:cxnChg chg="del">
          <ac:chgData name="Angelina Nemchenko" userId="824dbe70-cf8a-4699-964e-9cc7d2432a4f" providerId="ADAL" clId="{431E57F7-50B4-4160-8721-71641072447A}" dt="2023-04-14T09:53:35.227" v="214" actId="478"/>
          <ac:cxnSpMkLst>
            <pc:docMk/>
            <pc:sldMk cId="2157199901" sldId="412"/>
            <ac:cxnSpMk id="39" creationId="{6F7DC5C4-AA9C-47DF-BD27-28AF945946B7}"/>
          </ac:cxnSpMkLst>
        </pc:cxnChg>
      </pc:sldChg>
      <pc:sldChg chg="addSp delSp modSp add mod">
        <pc:chgData name="Angelina Nemchenko" userId="824dbe70-cf8a-4699-964e-9cc7d2432a4f" providerId="ADAL" clId="{431E57F7-50B4-4160-8721-71641072447A}" dt="2023-04-14T11:44:00.249" v="403" actId="14100"/>
        <pc:sldMkLst>
          <pc:docMk/>
          <pc:sldMk cId="1613578211" sldId="413"/>
        </pc:sldMkLst>
        <pc:spChg chg="mod">
          <ac:chgData name="Angelina Nemchenko" userId="824dbe70-cf8a-4699-964e-9cc7d2432a4f" providerId="ADAL" clId="{431E57F7-50B4-4160-8721-71641072447A}" dt="2023-04-14T11:24:24.028" v="276"/>
          <ac:spMkLst>
            <pc:docMk/>
            <pc:sldMk cId="1613578211" sldId="413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4-14T11:23:16.423" v="267" actId="20577"/>
          <ac:graphicFrameMkLst>
            <pc:docMk/>
            <pc:sldMk cId="1613578211" sldId="413"/>
            <ac:graphicFrameMk id="2" creationId="{444EB1D8-57E3-EA44-89D9-16CC674A699F}"/>
          </ac:graphicFrameMkLst>
        </pc:graphicFrameChg>
        <pc:picChg chg="del">
          <ac:chgData name="Angelina Nemchenko" userId="824dbe70-cf8a-4699-964e-9cc7d2432a4f" providerId="ADAL" clId="{431E57F7-50B4-4160-8721-71641072447A}" dt="2023-04-14T11:22:46.574" v="262" actId="478"/>
          <ac:picMkLst>
            <pc:docMk/>
            <pc:sldMk cId="1613578211" sldId="413"/>
            <ac:picMk id="5" creationId="{FBDF2055-FB75-0995-8B86-CA3618D90DE4}"/>
          </ac:picMkLst>
        </pc:picChg>
        <pc:picChg chg="add mod">
          <ac:chgData name="Angelina Nemchenko" userId="824dbe70-cf8a-4699-964e-9cc7d2432a4f" providerId="ADAL" clId="{431E57F7-50B4-4160-8721-71641072447A}" dt="2023-04-14T11:25:42.401" v="288" actId="14100"/>
          <ac:picMkLst>
            <pc:docMk/>
            <pc:sldMk cId="1613578211" sldId="413"/>
            <ac:picMk id="6" creationId="{7B009DC5-107A-1F6A-CE7E-E9881663F39F}"/>
          </ac:picMkLst>
        </pc:picChg>
        <pc:picChg chg="del">
          <ac:chgData name="Angelina Nemchenko" userId="824dbe70-cf8a-4699-964e-9cc7d2432a4f" providerId="ADAL" clId="{431E57F7-50B4-4160-8721-71641072447A}" dt="2023-04-14T11:23:31.301" v="270" actId="478"/>
          <ac:picMkLst>
            <pc:docMk/>
            <pc:sldMk cId="1613578211" sldId="413"/>
            <ac:picMk id="7" creationId="{1727A2A7-624F-652B-66E0-6C41CA5A0048}"/>
          </ac:picMkLst>
        </pc:picChg>
        <pc:picChg chg="del">
          <ac:chgData name="Angelina Nemchenko" userId="824dbe70-cf8a-4699-964e-9cc7d2432a4f" providerId="ADAL" clId="{431E57F7-50B4-4160-8721-71641072447A}" dt="2023-04-14T11:23:30.774" v="269" actId="478"/>
          <ac:picMkLst>
            <pc:docMk/>
            <pc:sldMk cId="1613578211" sldId="413"/>
            <ac:picMk id="9" creationId="{D613994E-298E-4C9D-FD87-C711D0FEB980}"/>
          </ac:picMkLst>
        </pc:picChg>
        <pc:picChg chg="add mod">
          <ac:chgData name="Angelina Nemchenko" userId="824dbe70-cf8a-4699-964e-9cc7d2432a4f" providerId="ADAL" clId="{431E57F7-50B4-4160-8721-71641072447A}" dt="2023-04-14T11:25:47.927" v="289" actId="14100"/>
          <ac:picMkLst>
            <pc:docMk/>
            <pc:sldMk cId="1613578211" sldId="413"/>
            <ac:picMk id="10" creationId="{61297842-AC2C-E2A0-5E7F-E6E9DAE0EB66}"/>
          </ac:picMkLst>
        </pc:picChg>
        <pc:picChg chg="del">
          <ac:chgData name="Angelina Nemchenko" userId="824dbe70-cf8a-4699-964e-9cc7d2432a4f" providerId="ADAL" clId="{431E57F7-50B4-4160-8721-71641072447A}" dt="2023-04-14T11:23:30.229" v="268" actId="478"/>
          <ac:picMkLst>
            <pc:docMk/>
            <pc:sldMk cId="1613578211" sldId="413"/>
            <ac:picMk id="11" creationId="{849BCE10-3798-4359-DBF8-5044E8BBE20D}"/>
          </ac:picMkLst>
        </pc:picChg>
        <pc:picChg chg="add mod">
          <ac:chgData name="Angelina Nemchenko" userId="824dbe70-cf8a-4699-964e-9cc7d2432a4f" providerId="ADAL" clId="{431E57F7-50B4-4160-8721-71641072447A}" dt="2023-04-14T11:44:00.249" v="403" actId="14100"/>
          <ac:picMkLst>
            <pc:docMk/>
            <pc:sldMk cId="1613578211" sldId="413"/>
            <ac:picMk id="14" creationId="{522076D9-ADFC-AC4A-19FA-4F5AF336D741}"/>
          </ac:picMkLst>
        </pc:picChg>
      </pc:sldChg>
      <pc:sldChg chg="addSp delSp modSp add mod">
        <pc:chgData name="Angelina Nemchenko" userId="824dbe70-cf8a-4699-964e-9cc7d2432a4f" providerId="ADAL" clId="{431E57F7-50B4-4160-8721-71641072447A}" dt="2023-04-14T11:28:50.484" v="323"/>
        <pc:sldMkLst>
          <pc:docMk/>
          <pc:sldMk cId="3894714294" sldId="414"/>
        </pc:sldMkLst>
        <pc:spChg chg="mod">
          <ac:chgData name="Angelina Nemchenko" userId="824dbe70-cf8a-4699-964e-9cc7d2432a4f" providerId="ADAL" clId="{431E57F7-50B4-4160-8721-71641072447A}" dt="2023-04-14T11:28:50.484" v="323"/>
          <ac:spMkLst>
            <pc:docMk/>
            <pc:sldMk cId="3894714294" sldId="414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4-14T11:26:20.911" v="294" actId="20577"/>
          <ac:graphicFrameMkLst>
            <pc:docMk/>
            <pc:sldMk cId="3894714294" sldId="414"/>
            <ac:graphicFrameMk id="2" creationId="{444EB1D8-57E3-EA44-89D9-16CC674A699F}"/>
          </ac:graphicFrameMkLst>
        </pc:graphicFrameChg>
        <pc:picChg chg="del">
          <ac:chgData name="Angelina Nemchenko" userId="824dbe70-cf8a-4699-964e-9cc7d2432a4f" providerId="ADAL" clId="{431E57F7-50B4-4160-8721-71641072447A}" dt="2023-04-14T11:26:54.927" v="295" actId="478"/>
          <ac:picMkLst>
            <pc:docMk/>
            <pc:sldMk cId="3894714294" sldId="414"/>
            <ac:picMk id="5" creationId="{FBDF2055-FB75-0995-8B86-CA3618D90DE4}"/>
          </ac:picMkLst>
        </pc:picChg>
        <pc:picChg chg="add mod">
          <ac:chgData name="Angelina Nemchenko" userId="824dbe70-cf8a-4699-964e-9cc7d2432a4f" providerId="ADAL" clId="{431E57F7-50B4-4160-8721-71641072447A}" dt="2023-04-14T11:27:04.277" v="299" actId="1076"/>
          <ac:picMkLst>
            <pc:docMk/>
            <pc:sldMk cId="3894714294" sldId="414"/>
            <ac:picMk id="6" creationId="{E0738A01-42B6-A0F6-6EF3-B736C800A148}"/>
          </ac:picMkLst>
        </pc:picChg>
        <pc:picChg chg="del">
          <ac:chgData name="Angelina Nemchenko" userId="824dbe70-cf8a-4699-964e-9cc7d2432a4f" providerId="ADAL" clId="{431E57F7-50B4-4160-8721-71641072447A}" dt="2023-04-14T11:27:16.895" v="300" actId="478"/>
          <ac:picMkLst>
            <pc:docMk/>
            <pc:sldMk cId="3894714294" sldId="414"/>
            <ac:picMk id="7" creationId="{1727A2A7-624F-652B-66E0-6C41CA5A0048}"/>
          </ac:picMkLst>
        </pc:picChg>
        <pc:picChg chg="del">
          <ac:chgData name="Angelina Nemchenko" userId="824dbe70-cf8a-4699-964e-9cc7d2432a4f" providerId="ADAL" clId="{431E57F7-50B4-4160-8721-71641072447A}" dt="2023-04-14T11:27:56.712" v="309" actId="478"/>
          <ac:picMkLst>
            <pc:docMk/>
            <pc:sldMk cId="3894714294" sldId="414"/>
            <ac:picMk id="9" creationId="{D613994E-298E-4C9D-FD87-C711D0FEB980}"/>
          </ac:picMkLst>
        </pc:picChg>
        <pc:picChg chg="add mod">
          <ac:chgData name="Angelina Nemchenko" userId="824dbe70-cf8a-4699-964e-9cc7d2432a4f" providerId="ADAL" clId="{431E57F7-50B4-4160-8721-71641072447A}" dt="2023-04-14T11:27:31.779" v="308" actId="14100"/>
          <ac:picMkLst>
            <pc:docMk/>
            <pc:sldMk cId="3894714294" sldId="414"/>
            <ac:picMk id="10" creationId="{A4329AD3-03A8-E867-5241-91AFC9A1996F}"/>
          </ac:picMkLst>
        </pc:picChg>
        <pc:picChg chg="del">
          <ac:chgData name="Angelina Nemchenko" userId="824dbe70-cf8a-4699-964e-9cc7d2432a4f" providerId="ADAL" clId="{431E57F7-50B4-4160-8721-71641072447A}" dt="2023-04-14T11:28:23.686" v="317" actId="478"/>
          <ac:picMkLst>
            <pc:docMk/>
            <pc:sldMk cId="3894714294" sldId="414"/>
            <ac:picMk id="11" creationId="{849BCE10-3798-4359-DBF8-5044E8BBE20D}"/>
          </ac:picMkLst>
        </pc:picChg>
        <pc:picChg chg="add mod">
          <ac:chgData name="Angelina Nemchenko" userId="824dbe70-cf8a-4699-964e-9cc7d2432a4f" providerId="ADAL" clId="{431E57F7-50B4-4160-8721-71641072447A}" dt="2023-04-14T11:28:09.514" v="316" actId="1076"/>
          <ac:picMkLst>
            <pc:docMk/>
            <pc:sldMk cId="3894714294" sldId="414"/>
            <ac:picMk id="14" creationId="{4CE35B0C-3650-71E5-5530-A093699EF06B}"/>
          </ac:picMkLst>
        </pc:picChg>
        <pc:picChg chg="add mod">
          <ac:chgData name="Angelina Nemchenko" userId="824dbe70-cf8a-4699-964e-9cc7d2432a4f" providerId="ADAL" clId="{431E57F7-50B4-4160-8721-71641072447A}" dt="2023-04-14T11:28:36.347" v="322" actId="1076"/>
          <ac:picMkLst>
            <pc:docMk/>
            <pc:sldMk cId="3894714294" sldId="414"/>
            <ac:picMk id="16" creationId="{846E4B20-6E3C-DE28-9ABC-AA0B7E668C00}"/>
          </ac:picMkLst>
        </pc:picChg>
      </pc:sldChg>
      <pc:sldChg chg="addSp delSp modSp add mod">
        <pc:chgData name="Angelina Nemchenko" userId="824dbe70-cf8a-4699-964e-9cc7d2432a4f" providerId="ADAL" clId="{431E57F7-50B4-4160-8721-71641072447A}" dt="2023-04-14T11:34:01.585" v="369" actId="1076"/>
        <pc:sldMkLst>
          <pc:docMk/>
          <pc:sldMk cId="600925463" sldId="415"/>
        </pc:sldMkLst>
        <pc:spChg chg="mod">
          <ac:chgData name="Angelina Nemchenko" userId="824dbe70-cf8a-4699-964e-9cc7d2432a4f" providerId="ADAL" clId="{431E57F7-50B4-4160-8721-71641072447A}" dt="2023-04-14T11:31:28.839" v="342"/>
          <ac:spMkLst>
            <pc:docMk/>
            <pc:sldMk cId="600925463" sldId="415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4-14T11:30:50.940" v="338" actId="1076"/>
          <ac:graphicFrameMkLst>
            <pc:docMk/>
            <pc:sldMk cId="600925463" sldId="415"/>
            <ac:graphicFrameMk id="2" creationId="{444EB1D8-57E3-EA44-89D9-16CC674A699F}"/>
          </ac:graphicFrameMkLst>
        </pc:graphicFrameChg>
        <pc:graphicFrameChg chg="mod modGraphic">
          <ac:chgData name="Angelina Nemchenko" userId="824dbe70-cf8a-4699-964e-9cc7d2432a4f" providerId="ADAL" clId="{431E57F7-50B4-4160-8721-71641072447A}" dt="2023-04-14T11:31:03.982" v="341" actId="14734"/>
          <ac:graphicFrameMkLst>
            <pc:docMk/>
            <pc:sldMk cId="600925463" sldId="415"/>
            <ac:graphicFrameMk id="62" creationId="{5F28016E-E279-244A-7E23-F0895800A80E}"/>
          </ac:graphicFrameMkLst>
        </pc:graphicFrameChg>
        <pc:picChg chg="add mod">
          <ac:chgData name="Angelina Nemchenko" userId="824dbe70-cf8a-4699-964e-9cc7d2432a4f" providerId="ADAL" clId="{431E57F7-50B4-4160-8721-71641072447A}" dt="2023-04-14T11:33:21.804" v="361" actId="14100"/>
          <ac:picMkLst>
            <pc:docMk/>
            <pc:sldMk cId="600925463" sldId="415"/>
            <ac:picMk id="5" creationId="{CFB1E73A-D7AC-7162-A973-E363E4336F55}"/>
          </ac:picMkLst>
        </pc:picChg>
        <pc:picChg chg="del">
          <ac:chgData name="Angelina Nemchenko" userId="824dbe70-cf8a-4699-964e-9cc7d2432a4f" providerId="ADAL" clId="{431E57F7-50B4-4160-8721-71641072447A}" dt="2023-04-14T11:33:54.078" v="366" actId="478"/>
          <ac:picMkLst>
            <pc:docMk/>
            <pc:sldMk cId="600925463" sldId="415"/>
            <ac:picMk id="6" creationId="{E0738A01-42B6-A0F6-6EF3-B736C800A148}"/>
          </ac:picMkLst>
        </pc:picChg>
        <pc:picChg chg="add mod">
          <ac:chgData name="Angelina Nemchenko" userId="824dbe70-cf8a-4699-964e-9cc7d2432a4f" providerId="ADAL" clId="{431E57F7-50B4-4160-8721-71641072447A}" dt="2023-04-14T11:33:24.298" v="362" actId="14100"/>
          <ac:picMkLst>
            <pc:docMk/>
            <pc:sldMk cId="600925463" sldId="415"/>
            <ac:picMk id="8" creationId="{F0A9475C-5E06-8785-A7B6-6870DF67656B}"/>
          </ac:picMkLst>
        </pc:picChg>
        <pc:picChg chg="del">
          <ac:chgData name="Angelina Nemchenko" userId="824dbe70-cf8a-4699-964e-9cc7d2432a4f" providerId="ADAL" clId="{431E57F7-50B4-4160-8721-71641072447A}" dt="2023-04-14T11:33:08.518" v="356" actId="478"/>
          <ac:picMkLst>
            <pc:docMk/>
            <pc:sldMk cId="600925463" sldId="415"/>
            <ac:picMk id="10" creationId="{A4329AD3-03A8-E867-5241-91AFC9A1996F}"/>
          </ac:picMkLst>
        </pc:picChg>
        <pc:picChg chg="add mod">
          <ac:chgData name="Angelina Nemchenko" userId="824dbe70-cf8a-4699-964e-9cc7d2432a4f" providerId="ADAL" clId="{431E57F7-50B4-4160-8721-71641072447A}" dt="2023-04-14T11:33:35.680" v="365" actId="1076"/>
          <ac:picMkLst>
            <pc:docMk/>
            <pc:sldMk cId="600925463" sldId="415"/>
            <ac:picMk id="11" creationId="{29068B0B-CFDB-4FA6-8C04-FD97D811D977}"/>
          </ac:picMkLst>
        </pc:picChg>
        <pc:picChg chg="del">
          <ac:chgData name="Angelina Nemchenko" userId="824dbe70-cf8a-4699-964e-9cc7d2432a4f" providerId="ADAL" clId="{431E57F7-50B4-4160-8721-71641072447A}" dt="2023-04-14T11:32:39.149" v="350" actId="478"/>
          <ac:picMkLst>
            <pc:docMk/>
            <pc:sldMk cId="600925463" sldId="415"/>
            <ac:picMk id="14" creationId="{4CE35B0C-3650-71E5-5530-A093699EF06B}"/>
          </ac:picMkLst>
        </pc:picChg>
        <pc:picChg chg="add mod">
          <ac:chgData name="Angelina Nemchenko" userId="824dbe70-cf8a-4699-964e-9cc7d2432a4f" providerId="ADAL" clId="{431E57F7-50B4-4160-8721-71641072447A}" dt="2023-04-14T11:34:01.585" v="369" actId="1076"/>
          <ac:picMkLst>
            <pc:docMk/>
            <pc:sldMk cId="600925463" sldId="415"/>
            <ac:picMk id="15" creationId="{34829D15-7F3F-1C39-5E92-38A2CE246865}"/>
          </ac:picMkLst>
        </pc:picChg>
        <pc:picChg chg="del">
          <ac:chgData name="Angelina Nemchenko" userId="824dbe70-cf8a-4699-964e-9cc7d2432a4f" providerId="ADAL" clId="{431E57F7-50B4-4160-8721-71641072447A}" dt="2023-04-14T11:32:11.432" v="343" actId="478"/>
          <ac:picMkLst>
            <pc:docMk/>
            <pc:sldMk cId="600925463" sldId="415"/>
            <ac:picMk id="16" creationId="{846E4B20-6E3C-DE28-9ABC-AA0B7E668C00}"/>
          </ac:picMkLst>
        </pc:picChg>
      </pc:sldChg>
      <pc:sldChg chg="addSp delSp modSp add mod">
        <pc:chgData name="Angelina Nemchenko" userId="824dbe70-cf8a-4699-964e-9cc7d2432a4f" providerId="ADAL" clId="{431E57F7-50B4-4160-8721-71641072447A}" dt="2023-04-14T11:36:26.776" v="396" actId="478"/>
        <pc:sldMkLst>
          <pc:docMk/>
          <pc:sldMk cId="3071680544" sldId="416"/>
        </pc:sldMkLst>
        <pc:graphicFrameChg chg="mod modGraphic">
          <ac:chgData name="Angelina Nemchenko" userId="824dbe70-cf8a-4699-964e-9cc7d2432a4f" providerId="ADAL" clId="{431E57F7-50B4-4160-8721-71641072447A}" dt="2023-04-14T11:35:26.135" v="385" actId="20577"/>
          <ac:graphicFrameMkLst>
            <pc:docMk/>
            <pc:sldMk cId="3071680544" sldId="416"/>
            <ac:graphicFrameMk id="2" creationId="{444EB1D8-57E3-EA44-89D9-16CC674A699F}"/>
          </ac:graphicFrameMkLst>
        </pc:graphicFrameChg>
        <pc:graphicFrameChg chg="add mod">
          <ac:chgData name="Angelina Nemchenko" userId="824dbe70-cf8a-4699-964e-9cc7d2432a4f" providerId="ADAL" clId="{431E57F7-50B4-4160-8721-71641072447A}" dt="2023-04-14T11:35:01.036" v="381"/>
          <ac:graphicFrameMkLst>
            <pc:docMk/>
            <pc:sldMk cId="3071680544" sldId="416"/>
            <ac:graphicFrameMk id="4" creationId="{DE47205F-0C38-55E0-5848-6756ABA5B9E8}"/>
          </ac:graphicFrameMkLst>
        </pc:graphicFrameChg>
        <pc:graphicFrameChg chg="del modGraphic">
          <ac:chgData name="Angelina Nemchenko" userId="824dbe70-cf8a-4699-964e-9cc7d2432a4f" providerId="ADAL" clId="{431E57F7-50B4-4160-8721-71641072447A}" dt="2023-04-14T11:34:54.621" v="380" actId="478"/>
          <ac:graphicFrameMkLst>
            <pc:docMk/>
            <pc:sldMk cId="3071680544" sldId="416"/>
            <ac:graphicFrameMk id="62" creationId="{5F28016E-E279-244A-7E23-F0895800A80E}"/>
          </ac:graphicFrameMkLst>
        </pc:graphicFrameChg>
        <pc:picChg chg="del">
          <ac:chgData name="Angelina Nemchenko" userId="824dbe70-cf8a-4699-964e-9cc7d2432a4f" providerId="ADAL" clId="{431E57F7-50B4-4160-8721-71641072447A}" dt="2023-04-14T11:36:09.591" v="390" actId="478"/>
          <ac:picMkLst>
            <pc:docMk/>
            <pc:sldMk cId="3071680544" sldId="416"/>
            <ac:picMk id="5" creationId="{CFB1E73A-D7AC-7162-A973-E363E4336F55}"/>
          </ac:picMkLst>
        </pc:picChg>
        <pc:picChg chg="add mod">
          <ac:chgData name="Angelina Nemchenko" userId="824dbe70-cf8a-4699-964e-9cc7d2432a4f" providerId="ADAL" clId="{431E57F7-50B4-4160-8721-71641072447A}" dt="2023-04-14T11:35:50.454" v="389" actId="14100"/>
          <ac:picMkLst>
            <pc:docMk/>
            <pc:sldMk cId="3071680544" sldId="416"/>
            <ac:picMk id="7" creationId="{CBDFF2AC-C9ED-0D47-7512-F3C0F7D4BDC3}"/>
          </ac:picMkLst>
        </pc:picChg>
        <pc:picChg chg="del">
          <ac:chgData name="Angelina Nemchenko" userId="824dbe70-cf8a-4699-964e-9cc7d2432a4f" providerId="ADAL" clId="{431E57F7-50B4-4160-8721-71641072447A}" dt="2023-04-14T11:35:42.463" v="386" actId="478"/>
          <ac:picMkLst>
            <pc:docMk/>
            <pc:sldMk cId="3071680544" sldId="416"/>
            <ac:picMk id="8" creationId="{F0A9475C-5E06-8785-A7B6-6870DF67656B}"/>
          </ac:picMkLst>
        </pc:picChg>
        <pc:picChg chg="add mod">
          <ac:chgData name="Angelina Nemchenko" userId="824dbe70-cf8a-4699-964e-9cc7d2432a4f" providerId="ADAL" clId="{431E57F7-50B4-4160-8721-71641072447A}" dt="2023-04-14T11:36:22.562" v="395" actId="1076"/>
          <ac:picMkLst>
            <pc:docMk/>
            <pc:sldMk cId="3071680544" sldId="416"/>
            <ac:picMk id="10" creationId="{46D4E42E-D45C-9939-1CFE-69475888A29F}"/>
          </ac:picMkLst>
        </pc:picChg>
        <pc:picChg chg="del">
          <ac:chgData name="Angelina Nemchenko" userId="824dbe70-cf8a-4699-964e-9cc7d2432a4f" providerId="ADAL" clId="{431E57F7-50B4-4160-8721-71641072447A}" dt="2023-04-14T11:34:12.647" v="371" actId="478"/>
          <ac:picMkLst>
            <pc:docMk/>
            <pc:sldMk cId="3071680544" sldId="416"/>
            <ac:picMk id="11" creationId="{29068B0B-CFDB-4FA6-8C04-FD97D811D977}"/>
          </ac:picMkLst>
        </pc:picChg>
        <pc:picChg chg="del">
          <ac:chgData name="Angelina Nemchenko" userId="824dbe70-cf8a-4699-964e-9cc7d2432a4f" providerId="ADAL" clId="{431E57F7-50B4-4160-8721-71641072447A}" dt="2023-04-14T11:34:13.244" v="372" actId="478"/>
          <ac:picMkLst>
            <pc:docMk/>
            <pc:sldMk cId="3071680544" sldId="416"/>
            <ac:picMk id="15" creationId="{34829D15-7F3F-1C39-5E92-38A2CE246865}"/>
          </ac:picMkLst>
        </pc:picChg>
        <pc:cxnChg chg="del">
          <ac:chgData name="Angelina Nemchenko" userId="824dbe70-cf8a-4699-964e-9cc7d2432a4f" providerId="ADAL" clId="{431E57F7-50B4-4160-8721-71641072447A}" dt="2023-04-14T11:36:26.776" v="396" actId="478"/>
          <ac:cxnSpMkLst>
            <pc:docMk/>
            <pc:sldMk cId="3071680544" sldId="416"/>
            <ac:cxnSpMk id="39" creationId="{6F7DC5C4-AA9C-47DF-BD27-28AF945946B7}"/>
          </ac:cxnSpMkLst>
        </pc:cxnChg>
      </pc:sldChg>
      <pc:sldChg chg="add del">
        <pc:chgData name="Angelina Nemchenko" userId="824dbe70-cf8a-4699-964e-9cc7d2432a4f" providerId="ADAL" clId="{431E57F7-50B4-4160-8721-71641072447A}" dt="2023-04-14T11:30:11.009" v="326" actId="2696"/>
        <pc:sldMkLst>
          <pc:docMk/>
          <pc:sldMk cId="4212589853" sldId="416"/>
        </pc:sldMkLst>
      </pc:sldChg>
      <pc:sldChg chg="delSp modSp add mod">
        <pc:chgData name="Angelina Nemchenko" userId="824dbe70-cf8a-4699-964e-9cc7d2432a4f" providerId="ADAL" clId="{431E57F7-50B4-4160-8721-71641072447A}" dt="2023-06-20T15:26:26.596" v="834" actId="20577"/>
        <pc:sldMkLst>
          <pc:docMk/>
          <pc:sldMk cId="3212775442" sldId="417"/>
        </pc:sldMkLst>
        <pc:spChg chg="del">
          <ac:chgData name="Angelina Nemchenko" userId="824dbe70-cf8a-4699-964e-9cc7d2432a4f" providerId="ADAL" clId="{431E57F7-50B4-4160-8721-71641072447A}" dt="2023-06-20T10:34:48.574" v="478" actId="478"/>
          <ac:spMkLst>
            <pc:docMk/>
            <pc:sldMk cId="3212775442" sldId="417"/>
            <ac:spMk id="8" creationId="{D6CE3291-9837-74CC-0091-A9CCD51BDD3D}"/>
          </ac:spMkLst>
        </pc:spChg>
        <pc:spChg chg="mod">
          <ac:chgData name="Angelina Nemchenko" userId="824dbe70-cf8a-4699-964e-9cc7d2432a4f" providerId="ADAL" clId="{431E57F7-50B4-4160-8721-71641072447A}" dt="2023-06-20T15:26:26.596" v="834" actId="20577"/>
          <ac:spMkLst>
            <pc:docMk/>
            <pc:sldMk cId="3212775442" sldId="417"/>
            <ac:spMk id="28" creationId="{D4E998C7-327B-435B-AF2B-7806DA46D5D5}"/>
          </ac:spMkLst>
        </pc:spChg>
        <pc:graphicFrameChg chg="modGraphic">
          <ac:chgData name="Angelina Nemchenko" userId="824dbe70-cf8a-4699-964e-9cc7d2432a4f" providerId="ADAL" clId="{431E57F7-50B4-4160-8721-71641072447A}" dt="2023-06-20T10:34:45.938" v="477" actId="2164"/>
          <ac:graphicFrameMkLst>
            <pc:docMk/>
            <pc:sldMk cId="3212775442" sldId="417"/>
            <ac:graphicFrameMk id="67" creationId="{1C22A444-6130-4926-13C9-DBEE6EB4A06C}"/>
          </ac:graphicFrameMkLst>
        </pc:graphicFrameChg>
        <pc:picChg chg="del">
          <ac:chgData name="Angelina Nemchenko" userId="824dbe70-cf8a-4699-964e-9cc7d2432a4f" providerId="ADAL" clId="{431E57F7-50B4-4160-8721-71641072447A}" dt="2023-06-20T10:34:41.641" v="475" actId="478"/>
          <ac:picMkLst>
            <pc:docMk/>
            <pc:sldMk cId="3212775442" sldId="417"/>
            <ac:picMk id="3" creationId="{B6871296-9B88-B095-9D9F-78A208640DF8}"/>
          </ac:picMkLst>
        </pc:picChg>
        <pc:picChg chg="mod">
          <ac:chgData name="Angelina Nemchenko" userId="824dbe70-cf8a-4699-964e-9cc7d2432a4f" providerId="ADAL" clId="{431E57F7-50B4-4160-8721-71641072447A}" dt="2023-06-20T10:34:55.663" v="481" actId="1076"/>
          <ac:picMkLst>
            <pc:docMk/>
            <pc:sldMk cId="3212775442" sldId="417"/>
            <ac:picMk id="5" creationId="{59D0FDC2-F8A9-279E-4E96-7571AF63290A}"/>
          </ac:picMkLst>
        </pc:picChg>
        <pc:cxnChg chg="del">
          <ac:chgData name="Angelina Nemchenko" userId="824dbe70-cf8a-4699-964e-9cc7d2432a4f" providerId="ADAL" clId="{431E57F7-50B4-4160-8721-71641072447A}" dt="2023-06-20T10:34:53.392" v="480" actId="478"/>
          <ac:cxnSpMkLst>
            <pc:docMk/>
            <pc:sldMk cId="3212775442" sldId="417"/>
            <ac:cxnSpMk id="39" creationId="{6F7DC5C4-AA9C-47DF-BD27-28AF945946B7}"/>
          </ac:cxnSpMkLst>
        </pc:cxnChg>
      </pc:sldChg>
      <pc:sldChg chg="addSp delSp modSp add mod">
        <pc:chgData name="Angelina Nemchenko" userId="824dbe70-cf8a-4699-964e-9cc7d2432a4f" providerId="ADAL" clId="{431E57F7-50B4-4160-8721-71641072447A}" dt="2023-06-20T12:24:06.845" v="626" actId="1076"/>
        <pc:sldMkLst>
          <pc:docMk/>
          <pc:sldMk cId="3306063208" sldId="418"/>
        </pc:sldMkLst>
        <pc:graphicFrameChg chg="mod modGraphic">
          <ac:chgData name="Angelina Nemchenko" userId="824dbe70-cf8a-4699-964e-9cc7d2432a4f" providerId="ADAL" clId="{431E57F7-50B4-4160-8721-71641072447A}" dt="2023-06-20T12:21:59.945" v="612" actId="20577"/>
          <ac:graphicFrameMkLst>
            <pc:docMk/>
            <pc:sldMk cId="3306063208" sldId="418"/>
            <ac:graphicFrameMk id="2" creationId="{444EB1D8-57E3-EA44-89D9-16CC674A699F}"/>
          </ac:graphicFrameMkLst>
        </pc:graphicFrameChg>
        <pc:picChg chg="del">
          <ac:chgData name="Angelina Nemchenko" userId="824dbe70-cf8a-4699-964e-9cc7d2432a4f" providerId="ADAL" clId="{431E57F7-50B4-4160-8721-71641072447A}" dt="2023-06-20T12:18:40.148" v="563" actId="478"/>
          <ac:picMkLst>
            <pc:docMk/>
            <pc:sldMk cId="3306063208" sldId="418"/>
            <ac:picMk id="5" creationId="{FBDF2055-FB75-0995-8B86-CA3618D90DE4}"/>
          </ac:picMkLst>
        </pc:picChg>
        <pc:picChg chg="add mod">
          <ac:chgData name="Angelina Nemchenko" userId="824dbe70-cf8a-4699-964e-9cc7d2432a4f" providerId="ADAL" clId="{431E57F7-50B4-4160-8721-71641072447A}" dt="2023-06-20T12:23:16.703" v="620" actId="1076"/>
          <ac:picMkLst>
            <pc:docMk/>
            <pc:sldMk cId="3306063208" sldId="418"/>
            <ac:picMk id="6" creationId="{62D3D738-4206-E77C-B98E-40DE54ECF2AA}"/>
          </ac:picMkLst>
        </pc:picChg>
        <pc:picChg chg="del">
          <ac:chgData name="Angelina Nemchenko" userId="824dbe70-cf8a-4699-964e-9cc7d2432a4f" providerId="ADAL" clId="{431E57F7-50B4-4160-8721-71641072447A}" dt="2023-06-20T12:18:38.103" v="562" actId="478"/>
          <ac:picMkLst>
            <pc:docMk/>
            <pc:sldMk cId="3306063208" sldId="418"/>
            <ac:picMk id="7" creationId="{1727A2A7-624F-652B-66E0-6C41CA5A0048}"/>
          </ac:picMkLst>
        </pc:picChg>
        <pc:picChg chg="del mod">
          <ac:chgData name="Angelina Nemchenko" userId="824dbe70-cf8a-4699-964e-9cc7d2432a4f" providerId="ADAL" clId="{431E57F7-50B4-4160-8721-71641072447A}" dt="2023-06-20T12:22:55.043" v="614" actId="478"/>
          <ac:picMkLst>
            <pc:docMk/>
            <pc:sldMk cId="3306063208" sldId="418"/>
            <ac:picMk id="9" creationId="{D613994E-298E-4C9D-FD87-C711D0FEB980}"/>
          </ac:picMkLst>
        </pc:picChg>
        <pc:picChg chg="add mod">
          <ac:chgData name="Angelina Nemchenko" userId="824dbe70-cf8a-4699-964e-9cc7d2432a4f" providerId="ADAL" clId="{431E57F7-50B4-4160-8721-71641072447A}" dt="2023-06-20T12:24:06.845" v="626" actId="1076"/>
          <ac:picMkLst>
            <pc:docMk/>
            <pc:sldMk cId="3306063208" sldId="418"/>
            <ac:picMk id="10" creationId="{94F0B574-8A5C-7B47-90D7-4C010601DBF2}"/>
          </ac:picMkLst>
        </pc:picChg>
        <pc:picChg chg="del">
          <ac:chgData name="Angelina Nemchenko" userId="824dbe70-cf8a-4699-964e-9cc7d2432a4f" providerId="ADAL" clId="{431E57F7-50B4-4160-8721-71641072447A}" dt="2023-06-20T12:23:54.431" v="621" actId="478"/>
          <ac:picMkLst>
            <pc:docMk/>
            <pc:sldMk cId="3306063208" sldId="418"/>
            <ac:picMk id="11" creationId="{849BCE10-3798-4359-DBF8-5044E8BBE20D}"/>
          </ac:picMkLst>
        </pc:picChg>
      </pc:sldChg>
      <pc:sldChg chg="addSp delSp modSp add mod">
        <pc:chgData name="Angelina Nemchenko" userId="824dbe70-cf8a-4699-964e-9cc7d2432a4f" providerId="ADAL" clId="{431E57F7-50B4-4160-8721-71641072447A}" dt="2023-06-20T13:10:15.061" v="704" actId="1076"/>
        <pc:sldMkLst>
          <pc:docMk/>
          <pc:sldMk cId="1868450140" sldId="419"/>
        </pc:sldMkLst>
        <pc:spChg chg="mod">
          <ac:chgData name="Angelina Nemchenko" userId="824dbe70-cf8a-4699-964e-9cc7d2432a4f" providerId="ADAL" clId="{431E57F7-50B4-4160-8721-71641072447A}" dt="2023-06-20T13:10:11.515" v="703" actId="20577"/>
          <ac:spMkLst>
            <pc:docMk/>
            <pc:sldMk cId="1868450140" sldId="419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6-20T13:07:16.929" v="653" actId="20577"/>
          <ac:graphicFrameMkLst>
            <pc:docMk/>
            <pc:sldMk cId="1868450140" sldId="419"/>
            <ac:graphicFrameMk id="2" creationId="{444EB1D8-57E3-EA44-89D9-16CC674A699F}"/>
          </ac:graphicFrameMkLst>
        </pc:graphicFrameChg>
        <pc:picChg chg="del">
          <ac:chgData name="Angelina Nemchenko" userId="824dbe70-cf8a-4699-964e-9cc7d2432a4f" providerId="ADAL" clId="{431E57F7-50B4-4160-8721-71641072447A}" dt="2023-06-20T12:44:00.700" v="628" actId="478"/>
          <ac:picMkLst>
            <pc:docMk/>
            <pc:sldMk cId="1868450140" sldId="419"/>
            <ac:picMk id="5" creationId="{CFB1E73A-D7AC-7162-A973-E363E4336F55}"/>
          </ac:picMkLst>
        </pc:picChg>
        <pc:picChg chg="add mod">
          <ac:chgData name="Angelina Nemchenko" userId="824dbe70-cf8a-4699-964e-9cc7d2432a4f" providerId="ADAL" clId="{431E57F7-50B4-4160-8721-71641072447A}" dt="2023-06-20T13:10:15.061" v="704" actId="1076"/>
          <ac:picMkLst>
            <pc:docMk/>
            <pc:sldMk cId="1868450140" sldId="419"/>
            <ac:picMk id="6" creationId="{A2EF0FA7-E26E-02C9-9678-89C0E2E6F5C9}"/>
          </ac:picMkLst>
        </pc:picChg>
        <pc:picChg chg="del">
          <ac:chgData name="Angelina Nemchenko" userId="824dbe70-cf8a-4699-964e-9cc7d2432a4f" providerId="ADAL" clId="{431E57F7-50B4-4160-8721-71641072447A}" dt="2023-06-20T12:44:02.997" v="629" actId="478"/>
          <ac:picMkLst>
            <pc:docMk/>
            <pc:sldMk cId="1868450140" sldId="419"/>
            <ac:picMk id="8" creationId="{F0A9475C-5E06-8785-A7B6-6870DF67656B}"/>
          </ac:picMkLst>
        </pc:picChg>
        <pc:picChg chg="add mod">
          <ac:chgData name="Angelina Nemchenko" userId="824dbe70-cf8a-4699-964e-9cc7d2432a4f" providerId="ADAL" clId="{431E57F7-50B4-4160-8721-71641072447A}" dt="2023-06-20T13:07:31.579" v="654" actId="1076"/>
          <ac:picMkLst>
            <pc:docMk/>
            <pc:sldMk cId="1868450140" sldId="419"/>
            <ac:picMk id="9" creationId="{5254C6C3-28C3-D7FA-0972-F2077C24B0AB}"/>
          </ac:picMkLst>
        </pc:picChg>
        <pc:picChg chg="del">
          <ac:chgData name="Angelina Nemchenko" userId="824dbe70-cf8a-4699-964e-9cc7d2432a4f" providerId="ADAL" clId="{431E57F7-50B4-4160-8721-71641072447A}" dt="2023-06-20T12:44:04.734" v="630" actId="478"/>
          <ac:picMkLst>
            <pc:docMk/>
            <pc:sldMk cId="1868450140" sldId="419"/>
            <ac:picMk id="11" creationId="{29068B0B-CFDB-4FA6-8C04-FD97D811D977}"/>
          </ac:picMkLst>
        </pc:picChg>
        <pc:picChg chg="add mod">
          <ac:chgData name="Angelina Nemchenko" userId="824dbe70-cf8a-4699-964e-9cc7d2432a4f" providerId="ADAL" clId="{431E57F7-50B4-4160-8721-71641072447A}" dt="2023-06-20T13:08:23.600" v="660" actId="1076"/>
          <ac:picMkLst>
            <pc:docMk/>
            <pc:sldMk cId="1868450140" sldId="419"/>
            <ac:picMk id="12" creationId="{D6A6A46A-72FB-8322-B248-1E6C6F8F11AB}"/>
          </ac:picMkLst>
        </pc:picChg>
        <pc:picChg chg="del">
          <ac:chgData name="Angelina Nemchenko" userId="824dbe70-cf8a-4699-964e-9cc7d2432a4f" providerId="ADAL" clId="{431E57F7-50B4-4160-8721-71641072447A}" dt="2023-06-20T12:44:08.183" v="631" actId="478"/>
          <ac:picMkLst>
            <pc:docMk/>
            <pc:sldMk cId="1868450140" sldId="419"/>
            <ac:picMk id="15" creationId="{34829D15-7F3F-1C39-5E92-38A2CE246865}"/>
          </ac:picMkLst>
        </pc:picChg>
        <pc:picChg chg="add mod">
          <ac:chgData name="Angelina Nemchenko" userId="824dbe70-cf8a-4699-964e-9cc7d2432a4f" providerId="ADAL" clId="{431E57F7-50B4-4160-8721-71641072447A}" dt="2023-06-20T13:09:13.008" v="667" actId="14100"/>
          <ac:picMkLst>
            <pc:docMk/>
            <pc:sldMk cId="1868450140" sldId="419"/>
            <ac:picMk id="16" creationId="{6863798E-74ED-E392-9E89-4377460EA8C5}"/>
          </ac:picMkLst>
        </pc:picChg>
      </pc:sldChg>
      <pc:sldChg chg="addSp delSp modSp add mod">
        <pc:chgData name="Angelina Nemchenko" userId="824dbe70-cf8a-4699-964e-9cc7d2432a4f" providerId="ADAL" clId="{431E57F7-50B4-4160-8721-71641072447A}" dt="2023-06-20T13:47:35.598" v="766" actId="1076"/>
        <pc:sldMkLst>
          <pc:docMk/>
          <pc:sldMk cId="644086620" sldId="420"/>
        </pc:sldMkLst>
        <pc:spChg chg="mod">
          <ac:chgData name="Angelina Nemchenko" userId="824dbe70-cf8a-4699-964e-9cc7d2432a4f" providerId="ADAL" clId="{431E57F7-50B4-4160-8721-71641072447A}" dt="2023-06-20T13:30:47.308" v="732" actId="20577"/>
          <ac:spMkLst>
            <pc:docMk/>
            <pc:sldMk cId="644086620" sldId="420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6-20T13:44:13.181" v="739" actId="20577"/>
          <ac:graphicFrameMkLst>
            <pc:docMk/>
            <pc:sldMk cId="644086620" sldId="420"/>
            <ac:graphicFrameMk id="2" creationId="{444EB1D8-57E3-EA44-89D9-16CC674A699F}"/>
          </ac:graphicFrameMkLst>
        </pc:graphicFrameChg>
        <pc:picChg chg="add mod">
          <ac:chgData name="Angelina Nemchenko" userId="824dbe70-cf8a-4699-964e-9cc7d2432a4f" providerId="ADAL" clId="{431E57F7-50B4-4160-8721-71641072447A}" dt="2023-06-20T13:44:40.980" v="744" actId="1076"/>
          <ac:picMkLst>
            <pc:docMk/>
            <pc:sldMk cId="644086620" sldId="420"/>
            <ac:picMk id="5" creationId="{EE70A94D-12D4-7809-D855-AF523C0EDBCE}"/>
          </ac:picMkLst>
        </pc:picChg>
        <pc:picChg chg="del mod">
          <ac:chgData name="Angelina Nemchenko" userId="824dbe70-cf8a-4699-964e-9cc7d2432a4f" providerId="ADAL" clId="{431E57F7-50B4-4160-8721-71641072447A}" dt="2023-06-20T13:44:32.422" v="740" actId="478"/>
          <ac:picMkLst>
            <pc:docMk/>
            <pc:sldMk cId="644086620" sldId="420"/>
            <ac:picMk id="6" creationId="{A2EF0FA7-E26E-02C9-9678-89C0E2E6F5C9}"/>
          </ac:picMkLst>
        </pc:picChg>
        <pc:picChg chg="add mod">
          <ac:chgData name="Angelina Nemchenko" userId="824dbe70-cf8a-4699-964e-9cc7d2432a4f" providerId="ADAL" clId="{431E57F7-50B4-4160-8721-71641072447A}" dt="2023-06-20T13:47:35.598" v="766" actId="1076"/>
          <ac:picMkLst>
            <pc:docMk/>
            <pc:sldMk cId="644086620" sldId="420"/>
            <ac:picMk id="8" creationId="{D311AE4A-3292-0517-FBCD-B598C340CDFB}"/>
          </ac:picMkLst>
        </pc:picChg>
        <pc:picChg chg="del">
          <ac:chgData name="Angelina Nemchenko" userId="824dbe70-cf8a-4699-964e-9cc7d2432a4f" providerId="ADAL" clId="{431E57F7-50B4-4160-8721-71641072447A}" dt="2023-06-20T13:45:50.661" v="745" actId="478"/>
          <ac:picMkLst>
            <pc:docMk/>
            <pc:sldMk cId="644086620" sldId="420"/>
            <ac:picMk id="9" creationId="{5254C6C3-28C3-D7FA-0972-F2077C24B0AB}"/>
          </ac:picMkLst>
        </pc:picChg>
        <pc:picChg chg="add mod">
          <ac:chgData name="Angelina Nemchenko" userId="824dbe70-cf8a-4699-964e-9cc7d2432a4f" providerId="ADAL" clId="{431E57F7-50B4-4160-8721-71641072447A}" dt="2023-06-20T13:46:39.280" v="758" actId="1076"/>
          <ac:picMkLst>
            <pc:docMk/>
            <pc:sldMk cId="644086620" sldId="420"/>
            <ac:picMk id="11" creationId="{7356A9E9-E0F1-E779-93A7-835B1B415856}"/>
          </ac:picMkLst>
        </pc:picChg>
        <pc:picChg chg="del">
          <ac:chgData name="Angelina Nemchenko" userId="824dbe70-cf8a-4699-964e-9cc7d2432a4f" providerId="ADAL" clId="{431E57F7-50B4-4160-8721-71641072447A}" dt="2023-06-20T13:46:27.134" v="752" actId="478"/>
          <ac:picMkLst>
            <pc:docMk/>
            <pc:sldMk cId="644086620" sldId="420"/>
            <ac:picMk id="12" creationId="{D6A6A46A-72FB-8322-B248-1E6C6F8F11AB}"/>
          </ac:picMkLst>
        </pc:picChg>
        <pc:picChg chg="add mod">
          <ac:chgData name="Angelina Nemchenko" userId="824dbe70-cf8a-4699-964e-9cc7d2432a4f" providerId="ADAL" clId="{431E57F7-50B4-4160-8721-71641072447A}" dt="2023-06-20T13:47:29.362" v="765" actId="1076"/>
          <ac:picMkLst>
            <pc:docMk/>
            <pc:sldMk cId="644086620" sldId="420"/>
            <ac:picMk id="15" creationId="{FD094815-48D9-B82C-D21F-3D4377EA27DE}"/>
          </ac:picMkLst>
        </pc:picChg>
        <pc:picChg chg="del">
          <ac:chgData name="Angelina Nemchenko" userId="824dbe70-cf8a-4699-964e-9cc7d2432a4f" providerId="ADAL" clId="{431E57F7-50B4-4160-8721-71641072447A}" dt="2023-06-20T13:47:10.270" v="759" actId="478"/>
          <ac:picMkLst>
            <pc:docMk/>
            <pc:sldMk cId="644086620" sldId="420"/>
            <ac:picMk id="16" creationId="{6863798E-74ED-E392-9E89-4377460EA8C5}"/>
          </ac:picMkLst>
        </pc:picChg>
      </pc:sldChg>
      <pc:sldChg chg="addSp delSp modSp add mod">
        <pc:chgData name="Angelina Nemchenko" userId="824dbe70-cf8a-4699-964e-9cc7d2432a4f" providerId="ADAL" clId="{431E57F7-50B4-4160-8721-71641072447A}" dt="2023-06-20T14:46:04.384" v="800" actId="20577"/>
        <pc:sldMkLst>
          <pc:docMk/>
          <pc:sldMk cId="252670116" sldId="421"/>
        </pc:sldMkLst>
        <pc:spChg chg="mod">
          <ac:chgData name="Angelina Nemchenko" userId="824dbe70-cf8a-4699-964e-9cc7d2432a4f" providerId="ADAL" clId="{431E57F7-50B4-4160-8721-71641072447A}" dt="2023-06-20T14:46:04.384" v="800" actId="20577"/>
          <ac:spMkLst>
            <pc:docMk/>
            <pc:sldMk cId="252670116" sldId="421"/>
            <ac:spMk id="28" creationId="{D4E998C7-327B-435B-AF2B-7806DA46D5D5}"/>
          </ac:spMkLst>
        </pc:spChg>
        <pc:graphicFrameChg chg="mod modGraphic">
          <ac:chgData name="Angelina Nemchenko" userId="824dbe70-cf8a-4699-964e-9cc7d2432a4f" providerId="ADAL" clId="{431E57F7-50B4-4160-8721-71641072447A}" dt="2023-06-20T14:46:00.555" v="796" actId="2164"/>
          <ac:graphicFrameMkLst>
            <pc:docMk/>
            <pc:sldMk cId="252670116" sldId="421"/>
            <ac:graphicFrameMk id="2" creationId="{444EB1D8-57E3-EA44-89D9-16CC674A699F}"/>
          </ac:graphicFrameMkLst>
        </pc:graphicFrameChg>
        <pc:picChg chg="del">
          <ac:chgData name="Angelina Nemchenko" userId="824dbe70-cf8a-4699-964e-9cc7d2432a4f" providerId="ADAL" clId="{431E57F7-50B4-4160-8721-71641072447A}" dt="2023-06-20T13:53:37.479" v="778" actId="478"/>
          <ac:picMkLst>
            <pc:docMk/>
            <pc:sldMk cId="252670116" sldId="421"/>
            <ac:picMk id="5" creationId="{EE70A94D-12D4-7809-D855-AF523C0EDBCE}"/>
          </ac:picMkLst>
        </pc:picChg>
        <pc:picChg chg="add mod">
          <ac:chgData name="Angelina Nemchenko" userId="824dbe70-cf8a-4699-964e-9cc7d2432a4f" providerId="ADAL" clId="{431E57F7-50B4-4160-8721-71641072447A}" dt="2023-06-20T13:53:45.481" v="781" actId="1076"/>
          <ac:picMkLst>
            <pc:docMk/>
            <pc:sldMk cId="252670116" sldId="421"/>
            <ac:picMk id="6" creationId="{944622EC-53C5-100B-C183-1E666AB5B742}"/>
          </ac:picMkLst>
        </pc:picChg>
        <pc:picChg chg="del">
          <ac:chgData name="Angelina Nemchenko" userId="824dbe70-cf8a-4699-964e-9cc7d2432a4f" providerId="ADAL" clId="{431E57F7-50B4-4160-8721-71641072447A}" dt="2023-06-20T13:54:13.710" v="782" actId="478"/>
          <ac:picMkLst>
            <pc:docMk/>
            <pc:sldMk cId="252670116" sldId="421"/>
            <ac:picMk id="8" creationId="{D311AE4A-3292-0517-FBCD-B598C340CDFB}"/>
          </ac:picMkLst>
        </pc:picChg>
        <pc:picChg chg="add mod">
          <ac:chgData name="Angelina Nemchenko" userId="824dbe70-cf8a-4699-964e-9cc7d2432a4f" providerId="ADAL" clId="{431E57F7-50B4-4160-8721-71641072447A}" dt="2023-06-20T13:54:26.564" v="785" actId="1076"/>
          <ac:picMkLst>
            <pc:docMk/>
            <pc:sldMk cId="252670116" sldId="421"/>
            <ac:picMk id="9" creationId="{A3E8863D-4CA4-0C83-A6E3-A041E3208B44}"/>
          </ac:picMkLst>
        </pc:picChg>
        <pc:picChg chg="del">
          <ac:chgData name="Angelina Nemchenko" userId="824dbe70-cf8a-4699-964e-9cc7d2432a4f" providerId="ADAL" clId="{431E57F7-50B4-4160-8721-71641072447A}" dt="2023-06-20T13:54:41.719" v="786" actId="478"/>
          <ac:picMkLst>
            <pc:docMk/>
            <pc:sldMk cId="252670116" sldId="421"/>
            <ac:picMk id="11" creationId="{7356A9E9-E0F1-E779-93A7-835B1B415856}"/>
          </ac:picMkLst>
        </pc:picChg>
        <pc:picChg chg="add del mod">
          <ac:chgData name="Angelina Nemchenko" userId="824dbe70-cf8a-4699-964e-9cc7d2432a4f" providerId="ADAL" clId="{431E57F7-50B4-4160-8721-71641072447A}" dt="2023-06-20T14:45:57.932" v="795" actId="478"/>
          <ac:picMkLst>
            <pc:docMk/>
            <pc:sldMk cId="252670116" sldId="421"/>
            <ac:picMk id="12" creationId="{86C9D490-2187-B58F-B149-C572AB5AABC9}"/>
          </ac:picMkLst>
        </pc:picChg>
        <pc:picChg chg="del">
          <ac:chgData name="Angelina Nemchenko" userId="824dbe70-cf8a-4699-964e-9cc7d2432a4f" providerId="ADAL" clId="{431E57F7-50B4-4160-8721-71641072447A}" dt="2023-06-20T13:52:01.740" v="777" actId="478"/>
          <ac:picMkLst>
            <pc:docMk/>
            <pc:sldMk cId="252670116" sldId="421"/>
            <ac:picMk id="15" creationId="{FD094815-48D9-B82C-D21F-3D4377EA27DE}"/>
          </ac:picMkLst>
        </pc:picChg>
        <pc:cxnChg chg="del">
          <ac:chgData name="Angelina Nemchenko" userId="824dbe70-cf8a-4699-964e-9cc7d2432a4f" providerId="ADAL" clId="{431E57F7-50B4-4160-8721-71641072447A}" dt="2023-06-20T14:46:01.902" v="797" actId="478"/>
          <ac:cxnSpMkLst>
            <pc:docMk/>
            <pc:sldMk cId="252670116" sldId="421"/>
            <ac:cxnSpMk id="39" creationId="{6F7DC5C4-AA9C-47DF-BD27-28AF945946B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90449-CA35-4563-A6D2-D0D93773CD53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BB0F4-A6F3-4873-A70F-3CACACC1E3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420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664AFA-098A-4CCA-9B72-E167C2B8855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508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Łącznik prosty 8">
            <a:extLst>
              <a:ext uri="{FF2B5EF4-FFF2-40B4-BE49-F238E27FC236}">
                <a16:creationId xmlns:a16="http://schemas.microsoft.com/office/drawing/2014/main" xmlns="" id="{97F29D8F-9D5D-4A82-BCCC-457C583CFE21}"/>
              </a:ext>
            </a:extLst>
          </p:cNvPr>
          <p:cNvCxnSpPr>
            <a:cxnSpLocks/>
          </p:cNvCxnSpPr>
          <p:nvPr userDrawn="1"/>
        </p:nvCxnSpPr>
        <p:spPr>
          <a:xfrm>
            <a:off x="318952" y="392789"/>
            <a:ext cx="9813849" cy="0"/>
          </a:xfrm>
          <a:prstGeom prst="line">
            <a:avLst/>
          </a:prstGeom>
          <a:ln>
            <a:solidFill>
              <a:srgbClr val="0336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rostokąt 9">
            <a:extLst>
              <a:ext uri="{FF2B5EF4-FFF2-40B4-BE49-F238E27FC236}">
                <a16:creationId xmlns:a16="http://schemas.microsoft.com/office/drawing/2014/main" xmlns="" id="{D9A5CCA7-1BDA-4DBD-A5CD-7FCEE232C4B1}"/>
              </a:ext>
            </a:extLst>
          </p:cNvPr>
          <p:cNvSpPr/>
          <p:nvPr userDrawn="1"/>
        </p:nvSpPr>
        <p:spPr>
          <a:xfrm>
            <a:off x="11649932" y="6494161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6E070F28-A36A-4689-9211-B957EA0514A3}" type="slidenum">
              <a:rPr lang="pl-PL" sz="1400" b="1">
                <a:solidFill>
                  <a:schemeClr val="accent5">
                    <a:lumMod val="50000"/>
                  </a:schemeClr>
                </a:solidFill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pPr algn="r"/>
              <a:t>‹#›</a:t>
            </a:fld>
            <a:endParaRPr lang="pl-PL" sz="1400" b="1">
              <a:solidFill>
                <a:schemeClr val="accent5">
                  <a:lumMod val="50000"/>
                </a:schemeClr>
              </a:solidFill>
              <a:latin typeface="+mn-lt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cxnSp>
        <p:nvCxnSpPr>
          <p:cNvPr id="10" name="Łącznik prosty 10">
            <a:extLst>
              <a:ext uri="{FF2B5EF4-FFF2-40B4-BE49-F238E27FC236}">
                <a16:creationId xmlns:a16="http://schemas.microsoft.com/office/drawing/2014/main" xmlns="" id="{714DB03C-CF2D-4887-A9F0-3F16945BA034}"/>
              </a:ext>
            </a:extLst>
          </p:cNvPr>
          <p:cNvCxnSpPr>
            <a:cxnSpLocks/>
          </p:cNvCxnSpPr>
          <p:nvPr userDrawn="1"/>
        </p:nvCxnSpPr>
        <p:spPr>
          <a:xfrm>
            <a:off x="318952" y="6648050"/>
            <a:ext cx="11198793" cy="0"/>
          </a:xfrm>
          <a:prstGeom prst="line">
            <a:avLst/>
          </a:prstGeom>
          <a:ln>
            <a:solidFill>
              <a:srgbClr val="0138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1">
            <a:extLst>
              <a:ext uri="{FF2B5EF4-FFF2-40B4-BE49-F238E27FC236}">
                <a16:creationId xmlns:a16="http://schemas.microsoft.com/office/drawing/2014/main" xmlns="" id="{8CDBB0D6-35A6-4919-918F-B70EDB8D2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53" y="161793"/>
            <a:ext cx="8840274" cy="298674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2E3D8C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9010E08-A91E-437D-8E57-D6B34BC05D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52" y="813856"/>
            <a:ext cx="11499541" cy="1852342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2681B7B-422B-4A01-8072-FB01FD23EA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2801" y="55416"/>
            <a:ext cx="2059199" cy="48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146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F53A02-C5D3-44BF-8B72-62E4699BFC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30039" y="55416"/>
            <a:ext cx="2065210" cy="4896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xmlns="" id="{99010E08-A91E-437D-8E57-D6B34BC05D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8952" y="813856"/>
            <a:ext cx="11499541" cy="1852342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685800" indent="-228600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 marL="2057400" indent="-228600">
              <a:buFont typeface="Wingdings" panose="05000000000000000000" pitchFamily="2" charset="2"/>
              <a:buChar char="§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cxnSp>
        <p:nvCxnSpPr>
          <p:cNvPr id="11" name="Łącznik prosty 8">
            <a:extLst>
              <a:ext uri="{FF2B5EF4-FFF2-40B4-BE49-F238E27FC236}">
                <a16:creationId xmlns:a16="http://schemas.microsoft.com/office/drawing/2014/main" xmlns="" id="{22F529CA-7D62-4FAC-988B-DF09811E9E43}"/>
              </a:ext>
            </a:extLst>
          </p:cNvPr>
          <p:cNvCxnSpPr>
            <a:cxnSpLocks/>
          </p:cNvCxnSpPr>
          <p:nvPr userDrawn="1"/>
        </p:nvCxnSpPr>
        <p:spPr>
          <a:xfrm>
            <a:off x="318952" y="392789"/>
            <a:ext cx="9813849" cy="0"/>
          </a:xfrm>
          <a:prstGeom prst="line">
            <a:avLst/>
          </a:prstGeom>
          <a:ln>
            <a:solidFill>
              <a:srgbClr val="0336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1">
            <a:extLst>
              <a:ext uri="{FF2B5EF4-FFF2-40B4-BE49-F238E27FC236}">
                <a16:creationId xmlns:a16="http://schemas.microsoft.com/office/drawing/2014/main" xmlns="" id="{793CC8E2-80E1-4186-918B-9BDEC280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53" y="161793"/>
            <a:ext cx="8840274" cy="298674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>
                <a:solidFill>
                  <a:srgbClr val="2E3D8C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2" name="Prostokąt 9">
            <a:extLst>
              <a:ext uri="{FF2B5EF4-FFF2-40B4-BE49-F238E27FC236}">
                <a16:creationId xmlns:a16="http://schemas.microsoft.com/office/drawing/2014/main" xmlns="" id="{D7FDCD09-824B-42D1-9FCA-36C4E0CD957F}"/>
              </a:ext>
            </a:extLst>
          </p:cNvPr>
          <p:cNvSpPr/>
          <p:nvPr userDrawn="1"/>
        </p:nvSpPr>
        <p:spPr>
          <a:xfrm>
            <a:off x="11649932" y="6494161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6E070F28-A36A-4689-9211-B957EA0514A3}" type="slidenum">
              <a:rPr lang="pl-PL" sz="1400" b="1">
                <a:solidFill>
                  <a:schemeClr val="accent5">
                    <a:lumMod val="50000"/>
                  </a:schemeClr>
                </a:solidFill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pPr algn="r"/>
              <a:t>‹#›</a:t>
            </a:fld>
            <a:endParaRPr lang="pl-PL" sz="1400" b="1">
              <a:solidFill>
                <a:schemeClr val="accent5">
                  <a:lumMod val="50000"/>
                </a:schemeClr>
              </a:solidFill>
              <a:latin typeface="+mn-lt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cxnSp>
        <p:nvCxnSpPr>
          <p:cNvPr id="15" name="Łącznik prosty 10">
            <a:extLst>
              <a:ext uri="{FF2B5EF4-FFF2-40B4-BE49-F238E27FC236}">
                <a16:creationId xmlns:a16="http://schemas.microsoft.com/office/drawing/2014/main" xmlns="" id="{B0F64A33-7CAF-4F5A-A5D9-2DFF3091A7F5}"/>
              </a:ext>
            </a:extLst>
          </p:cNvPr>
          <p:cNvCxnSpPr>
            <a:cxnSpLocks/>
          </p:cNvCxnSpPr>
          <p:nvPr userDrawn="1"/>
        </p:nvCxnSpPr>
        <p:spPr>
          <a:xfrm>
            <a:off x="318952" y="6648050"/>
            <a:ext cx="11198793" cy="0"/>
          </a:xfrm>
          <a:prstGeom prst="line">
            <a:avLst/>
          </a:prstGeom>
          <a:ln>
            <a:solidFill>
              <a:srgbClr val="0138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9061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>
            <a:extLst>
              <a:ext uri="{FF2B5EF4-FFF2-40B4-BE49-F238E27FC236}">
                <a16:creationId xmlns:a16="http://schemas.microsoft.com/office/drawing/2014/main" xmlns="" id="{EBB9F07B-B7A0-478D-AD8F-E6F3B5C12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124" y="4766109"/>
            <a:ext cx="7108791" cy="79827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40D8EDA-CAF8-48DF-85FC-ADD4765F8A7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71229" y="5844806"/>
            <a:ext cx="4187372" cy="495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267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D92C24B-F360-4A01-8C51-DC18EC898B77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2E3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3F4CC20-1809-4C81-8F86-649D3443B6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282"/>
          <a:stretch/>
        </p:blipFill>
        <p:spPr>
          <a:xfrm>
            <a:off x="6523630" y="2868930"/>
            <a:ext cx="4330012" cy="112014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09AB2F4-363C-41D8-B772-CD50B43DF2F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9107"/>
          <a:stretch/>
        </p:blipFill>
        <p:spPr>
          <a:xfrm>
            <a:off x="3685907" y="2868930"/>
            <a:ext cx="4820185" cy="112014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1C54794-B31F-4462-BF54-F7B8AAD5E50A}"/>
              </a:ext>
            </a:extLst>
          </p:cNvPr>
          <p:cNvSpPr txBox="1"/>
          <p:nvPr userDrawn="1"/>
        </p:nvSpPr>
        <p:spPr>
          <a:xfrm>
            <a:off x="5425572" y="5776445"/>
            <a:ext cx="138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www.cersanit.ru</a:t>
            </a:r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633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42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0 L -0.1888 0 " pathEditMode="relative" rAng="0" ptsTypes="AA">
                                      <p:cBhvr>
                                        <p:cTn id="1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D92C24B-F360-4A01-8C51-DC18EC898B77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2E3D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6685448-9D78-4324-AEE2-198DFDA75BB5}"/>
              </a:ext>
            </a:extLst>
          </p:cNvPr>
          <p:cNvSpPr txBox="1"/>
          <p:nvPr userDrawn="1"/>
        </p:nvSpPr>
        <p:spPr>
          <a:xfrm>
            <a:off x="5425572" y="5776445"/>
            <a:ext cx="13849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www.cersanit.ru</a:t>
            </a:r>
            <a:endParaRPr lang="ru-RU" sz="140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6E5989E1-4C0A-4D15-B266-88D3AD691C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2495" y="2868930"/>
            <a:ext cx="9471147" cy="112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9219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6685448-9D78-4324-AEE2-198DFDA75BB5}"/>
              </a:ext>
            </a:extLst>
          </p:cNvPr>
          <p:cNvSpPr txBox="1"/>
          <p:nvPr userDrawn="1"/>
        </p:nvSpPr>
        <p:spPr>
          <a:xfrm>
            <a:off x="5425572" y="5776445"/>
            <a:ext cx="1475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www.cersanit.ru</a:t>
            </a:r>
            <a:endParaRPr lang="ru-RU" sz="140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533847C-A714-4607-8D85-725F672F16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7920"/>
          <a:stretch/>
        </p:blipFill>
        <p:spPr>
          <a:xfrm>
            <a:off x="5589055" y="5444924"/>
            <a:ext cx="1145119" cy="26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407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51544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2AB14FC-17C9-4098-E227-FB05BDAA9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C6FA-544A-4D01-B94B-29BE9A004B2E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238DD08E-AAFF-4243-5E6A-7E925C289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0B4AA7F-7B5B-409C-A02B-12D39022E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FE32-3465-41BF-BCF6-00BF4386C5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171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3480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8" r:id="rId4"/>
    <p:sldLayoutId id="2147483651" r:id="rId5"/>
    <p:sldLayoutId id="2147483655" r:id="rId6"/>
    <p:sldLayoutId id="2147483652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06F0CD2-C358-1060-C787-A08A77B5C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88" y="744359"/>
            <a:ext cx="3104343" cy="310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object 2">
            <a:extLst>
              <a:ext uri="{FF2B5EF4-FFF2-40B4-BE49-F238E27FC236}">
                <a16:creationId xmlns:a16="http://schemas.microsoft.com/office/drawing/2014/main" xmlns="" id="{E51FFF2B-3F32-FAB7-43BE-00FD809ABE8D}"/>
              </a:ext>
            </a:extLst>
          </p:cNvPr>
          <p:cNvSpPr/>
          <p:nvPr/>
        </p:nvSpPr>
        <p:spPr>
          <a:xfrm>
            <a:off x="723193" y="0"/>
            <a:ext cx="11464959" cy="704273"/>
          </a:xfrm>
          <a:custGeom>
            <a:avLst/>
            <a:gdLst/>
            <a:ahLst/>
            <a:cxnLst/>
            <a:rect l="l" t="t" r="r" b="b"/>
            <a:pathLst>
              <a:path w="18459450" h="710564">
                <a:moveTo>
                  <a:pt x="0" y="709965"/>
                </a:moveTo>
                <a:lnTo>
                  <a:pt x="18458916" y="709965"/>
                </a:lnTo>
                <a:lnTo>
                  <a:pt x="18458916" y="0"/>
                </a:lnTo>
                <a:lnTo>
                  <a:pt x="0" y="0"/>
                </a:lnTo>
                <a:lnTo>
                  <a:pt x="0" y="709965"/>
                </a:lnTo>
                <a:close/>
              </a:path>
            </a:pathLst>
          </a:custGeom>
          <a:solidFill>
            <a:srgbClr val="283D9E"/>
          </a:solidFill>
        </p:spPr>
        <p:txBody>
          <a:bodyPr wrap="square" lIns="0" tIns="0" rIns="0" bIns="0" rtlCol="0"/>
          <a:lstStyle/>
          <a:p>
            <a:pPr marL="0" marR="0" lvl="0" indent="0" algn="l" defTabSz="5542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3">
            <a:extLst>
              <a:ext uri="{FF2B5EF4-FFF2-40B4-BE49-F238E27FC236}">
                <a16:creationId xmlns:a16="http://schemas.microsoft.com/office/drawing/2014/main" xmlns="" id="{9CB3221C-1CE6-076E-2AB9-3F643583C335}"/>
              </a:ext>
            </a:extLst>
          </p:cNvPr>
          <p:cNvSpPr txBox="1"/>
          <p:nvPr/>
        </p:nvSpPr>
        <p:spPr>
          <a:xfrm>
            <a:off x="908909" y="160553"/>
            <a:ext cx="8218390" cy="383155"/>
          </a:xfrm>
          <a:prstGeom prst="rect">
            <a:avLst/>
          </a:prstGeom>
        </p:spPr>
        <p:txBody>
          <a:bodyPr vert="horz" wrap="square" lIns="0" tIns="10006" rIns="0" bIns="0" rtlCol="0">
            <a:spAutoFit/>
          </a:bodyPr>
          <a:lstStyle/>
          <a:p>
            <a:pPr marL="7697" marR="0" lvl="0" indent="0" algn="l" defTabSz="554218" rtl="0" eaLnBrk="1" fontAlgn="auto" latinLnBrk="0" hangingPunct="1">
              <a:lnSpc>
                <a:spcPct val="100000"/>
              </a:lnSpc>
              <a:spcBef>
                <a:spcPts val="79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24" b="1" kern="0" dirty="0">
                <a:solidFill>
                  <a:srgbClr val="FFFFFF"/>
                </a:solidFill>
                <a:latin typeface="Lato"/>
                <a:cs typeface="Lato"/>
              </a:rPr>
              <a:t>NATURE</a:t>
            </a:r>
            <a:endParaRPr kumimoji="0" lang="en-US" sz="2424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Lato"/>
              <a:ea typeface="+mn-ea"/>
              <a:cs typeface="Lato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81518D4-55C9-1A07-95F7-40696F0153C8}"/>
              </a:ext>
            </a:extLst>
          </p:cNvPr>
          <p:cNvSpPr/>
          <p:nvPr/>
        </p:nvSpPr>
        <p:spPr>
          <a:xfrm>
            <a:off x="-11866" y="0"/>
            <a:ext cx="735059" cy="704273"/>
          </a:xfrm>
          <a:custGeom>
            <a:avLst/>
            <a:gdLst/>
            <a:ahLst/>
            <a:cxnLst/>
            <a:rect l="l" t="t" r="r" b="b"/>
            <a:pathLst>
              <a:path w="1645285" h="710564">
                <a:moveTo>
                  <a:pt x="1645180" y="0"/>
                </a:moveTo>
                <a:lnTo>
                  <a:pt x="0" y="0"/>
                </a:lnTo>
                <a:lnTo>
                  <a:pt x="0" y="709962"/>
                </a:lnTo>
                <a:lnTo>
                  <a:pt x="1645180" y="709962"/>
                </a:lnTo>
                <a:lnTo>
                  <a:pt x="1645180" y="0"/>
                </a:lnTo>
                <a:close/>
              </a:path>
            </a:pathLst>
          </a:custGeom>
          <a:solidFill>
            <a:srgbClr val="F27E00"/>
          </a:solidFill>
        </p:spPr>
        <p:txBody>
          <a:bodyPr wrap="square" lIns="0" tIns="0" rIns="0" bIns="0" rtlCol="0"/>
          <a:lstStyle/>
          <a:p>
            <a:pPr marL="0" marR="0" lvl="0" indent="0" algn="l" defTabSz="5542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091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Рисунок 18" descr="Изображение выглядит как Шрифт, текст, Графика, снимок экрана&#10;&#10;Автоматически созданное описание">
            <a:extLst>
              <a:ext uri="{FF2B5EF4-FFF2-40B4-BE49-F238E27FC236}">
                <a16:creationId xmlns:a16="http://schemas.microsoft.com/office/drawing/2014/main" xmlns="" id="{5A09C7CA-CD25-7227-B80D-E595E0FF03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76264" y="190038"/>
            <a:ext cx="2545413" cy="3241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6F1D7D5-9F66-4379-A920-8B833D9B762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102570" y="1108348"/>
            <a:ext cx="782807" cy="106423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1B90D4AE-DC80-7909-DB4F-D951E743AB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141605" y="1115007"/>
            <a:ext cx="782807" cy="106423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FB3004C-95ED-148D-0B6E-D2550068E92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145461" y="2296531"/>
            <a:ext cx="746529" cy="106357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D2E002C6-0BD7-EEFE-1169-2D0CBEE1694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1174998" y="3501807"/>
            <a:ext cx="757636" cy="101243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815B5530-919B-9F50-C554-85C801C1C2A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161029" y="2301946"/>
            <a:ext cx="752232" cy="106357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51AC9F0-6789-B168-6097-DE0128C4F1D8}"/>
              </a:ext>
            </a:extLst>
          </p:cNvPr>
          <p:cNvSpPr txBox="1"/>
          <p:nvPr/>
        </p:nvSpPr>
        <p:spPr>
          <a:xfrm>
            <a:off x="841434" y="3712622"/>
            <a:ext cx="2955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283D9E"/>
                </a:solidFill>
              </a:rPr>
              <a:t>NATURE </a:t>
            </a:r>
            <a:r>
              <a:rPr lang="en-US" sz="2000" b="1" dirty="0">
                <a:solidFill>
                  <a:srgbClr val="F27E00"/>
                </a:solidFill>
              </a:rPr>
              <a:t>CLEAN ON</a:t>
            </a:r>
            <a:endParaRPr lang="ru-RU" sz="2000" b="1" dirty="0">
              <a:solidFill>
                <a:srgbClr val="F27E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8C8DDD2-7CF9-30CC-6371-32128094F88F}"/>
              </a:ext>
            </a:extLst>
          </p:cNvPr>
          <p:cNvSpPr txBox="1"/>
          <p:nvPr/>
        </p:nvSpPr>
        <p:spPr>
          <a:xfrm>
            <a:off x="841434" y="4125167"/>
            <a:ext cx="3957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F27E00"/>
                </a:solidFill>
              </a:rPr>
              <a:t>65410</a:t>
            </a:r>
          </a:p>
          <a:p>
            <a:r>
              <a:rPr lang="en-US" sz="1100" dirty="0" err="1">
                <a:solidFill>
                  <a:srgbClr val="283D9E"/>
                </a:solidFill>
              </a:rPr>
              <a:t>Компакт</a:t>
            </a:r>
            <a:r>
              <a:rPr lang="en-US" sz="1100" dirty="0">
                <a:solidFill>
                  <a:srgbClr val="283D9E"/>
                </a:solidFill>
              </a:rPr>
              <a:t> NATURE Clean On 011 3/5 DPL EO </a:t>
            </a:r>
            <a:r>
              <a:rPr lang="en-US" sz="1100" dirty="0">
                <a:solidFill>
                  <a:srgbClr val="ED7D31"/>
                </a:solidFill>
              </a:rPr>
              <a:t>slim</a:t>
            </a:r>
          </a:p>
        </p:txBody>
      </p:sp>
      <p:sp>
        <p:nvSpPr>
          <p:cNvPr id="24" name="Крест 23">
            <a:extLst>
              <a:ext uri="{FF2B5EF4-FFF2-40B4-BE49-F238E27FC236}">
                <a16:creationId xmlns:a16="http://schemas.microsoft.com/office/drawing/2014/main" xmlns="" id="{1A576D5E-71B7-213A-D68F-887DA5603488}"/>
              </a:ext>
            </a:extLst>
          </p:cNvPr>
          <p:cNvSpPr/>
          <p:nvPr/>
        </p:nvSpPr>
        <p:spPr>
          <a:xfrm>
            <a:off x="10353006" y="3664694"/>
            <a:ext cx="472273" cy="472273"/>
          </a:xfrm>
          <a:prstGeom prst="plus">
            <a:avLst>
              <a:gd name="adj" fmla="val 3826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Таблица 26">
            <a:extLst>
              <a:ext uri="{FF2B5EF4-FFF2-40B4-BE49-F238E27FC236}">
                <a16:creationId xmlns:a16="http://schemas.microsoft.com/office/drawing/2014/main" xmlns="" id="{33D97763-BD3E-D9CB-5887-9B00471F8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117132"/>
              </p:ext>
            </p:extLst>
          </p:nvPr>
        </p:nvGraphicFramePr>
        <p:xfrm>
          <a:off x="899894" y="4622484"/>
          <a:ext cx="2955840" cy="51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9477">
                  <a:extLst>
                    <a:ext uri="{9D8B030D-6E8A-4147-A177-3AD203B41FA5}">
                      <a16:colId xmlns:a16="http://schemas.microsoft.com/office/drawing/2014/main" xmlns="" val="289437592"/>
                    </a:ext>
                  </a:extLst>
                </a:gridCol>
                <a:gridCol w="682121">
                  <a:extLst>
                    <a:ext uri="{9D8B030D-6E8A-4147-A177-3AD203B41FA5}">
                      <a16:colId xmlns:a16="http://schemas.microsoft.com/office/drawing/2014/main" xmlns="" val="2750690695"/>
                    </a:ext>
                  </a:extLst>
                </a:gridCol>
                <a:gridCol w="682121">
                  <a:extLst>
                    <a:ext uri="{9D8B030D-6E8A-4147-A177-3AD203B41FA5}">
                      <a16:colId xmlns:a16="http://schemas.microsoft.com/office/drawing/2014/main" xmlns="" val="3246351500"/>
                    </a:ext>
                  </a:extLst>
                </a:gridCol>
                <a:gridCol w="682121">
                  <a:extLst>
                    <a:ext uri="{9D8B030D-6E8A-4147-A177-3AD203B41FA5}">
                      <a16:colId xmlns:a16="http://schemas.microsoft.com/office/drawing/2014/main" xmlns="" val="184844034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endParaRPr lang="ru-RU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Зона 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Зона 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chemeClr val="bg1"/>
                          </a:solidFill>
                        </a:rPr>
                        <a:t>Зона 3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547831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r>
                        <a:rPr lang="ru-RU" sz="1100" dirty="0">
                          <a:solidFill>
                            <a:srgbClr val="2E4395"/>
                          </a:solidFill>
                        </a:rPr>
                        <a:t>РРЦ с НДС</a:t>
                      </a:r>
                    </a:p>
                  </a:txBody>
                  <a:tcPr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2E4395"/>
                          </a:solidFill>
                        </a:rPr>
                        <a:t>13 990</a:t>
                      </a:r>
                      <a:endParaRPr lang="ru-RU" sz="1100" dirty="0">
                        <a:solidFill>
                          <a:srgbClr val="2E4395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2E4395"/>
                          </a:solidFill>
                        </a:rPr>
                        <a:t>14 990</a:t>
                      </a:r>
                      <a:endParaRPr lang="ru-RU" sz="1100" dirty="0">
                        <a:solidFill>
                          <a:srgbClr val="2E4395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rgbClr val="2E4395"/>
                          </a:solidFill>
                        </a:rPr>
                        <a:t>15 690</a:t>
                      </a:r>
                      <a:endParaRPr lang="ru-RU" sz="1100" dirty="0">
                        <a:solidFill>
                          <a:srgbClr val="2E4395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3795699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E3E7E64-D0E0-C426-43DA-1171A2D75EA1}"/>
              </a:ext>
            </a:extLst>
          </p:cNvPr>
          <p:cNvSpPr txBox="1"/>
          <p:nvPr/>
        </p:nvSpPr>
        <p:spPr>
          <a:xfrm>
            <a:off x="856368" y="5222648"/>
            <a:ext cx="34989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283D9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Безободковый</a:t>
            </a:r>
            <a:r>
              <a:rPr lang="ru-RU" sz="1200" dirty="0">
                <a:solidFill>
                  <a:srgbClr val="283D9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унитаз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3D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2-х уровневая арматура </a:t>
            </a:r>
            <a:r>
              <a:rPr lang="en-US" sz="1200" dirty="0">
                <a:solidFill>
                  <a:srgbClr val="283D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SIAMP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3D9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Сиденье из </a:t>
            </a:r>
            <a:r>
              <a:rPr lang="ru-RU" sz="1200" dirty="0" err="1">
                <a:solidFill>
                  <a:srgbClr val="283D9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дюропласта</a:t>
            </a:r>
            <a:endParaRPr lang="ru-RU" sz="1200" dirty="0">
              <a:solidFill>
                <a:srgbClr val="283D9E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283D9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Легкосъемное сиденье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ED7D3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Тонкое сиденье с однокнопочным механизмом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54D220A5-CD4F-98F7-BD4B-722896BC2362}"/>
              </a:ext>
            </a:extLst>
          </p:cNvPr>
          <p:cNvSpPr/>
          <p:nvPr/>
        </p:nvSpPr>
        <p:spPr>
          <a:xfrm>
            <a:off x="940480" y="6354210"/>
            <a:ext cx="2955840" cy="34323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/>
              <a:t>НОВЫЙ АРТИКУЛ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2181C67A-882D-85CD-4334-F92033875B1F}"/>
              </a:ext>
            </a:extLst>
          </p:cNvPr>
          <p:cNvSpPr/>
          <p:nvPr/>
        </p:nvSpPr>
        <p:spPr>
          <a:xfrm>
            <a:off x="10161029" y="3429000"/>
            <a:ext cx="1860648" cy="1085243"/>
          </a:xfrm>
          <a:prstGeom prst="rect">
            <a:avLst/>
          </a:prstGeom>
          <a:noFill/>
          <a:ln w="28575">
            <a:solidFill>
              <a:srgbClr val="ED7D3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603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105127CD563349A034C75BF8D32B25" ma:contentTypeVersion="15" ma:contentTypeDescription="Create a new document." ma:contentTypeScope="" ma:versionID="da632ee9b37ca1528634af6b6880c357">
  <xsd:schema xmlns:xsd="http://www.w3.org/2001/XMLSchema" xmlns:xs="http://www.w3.org/2001/XMLSchema" xmlns:p="http://schemas.microsoft.com/office/2006/metadata/properties" xmlns:ns2="1a01efb9-9d6c-4b78-99e8-f4dadfd318b0" xmlns:ns3="d9c3371a-7974-4c50-b1ee-72f66d8055a6" targetNamespace="http://schemas.microsoft.com/office/2006/metadata/properties" ma:root="true" ma:fieldsID="76ce2aa0b3203af51f35edd5f7149ec1" ns2:_="" ns3:_="">
    <xsd:import namespace="1a01efb9-9d6c-4b78-99e8-f4dadfd318b0"/>
    <xsd:import namespace="d9c3371a-7974-4c50-b1ee-72f66d805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1efb9-9d6c-4b78-99e8-f4dadfd318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6a5f0a0-5385-4b2e-a9b7-d9d376f6b3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c3371a-7974-4c50-b1ee-72f66d8055a6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cdacf72c-1aa3-4fc4-bba6-fc134c908479}" ma:internalName="TaxCatchAll" ma:showField="CatchAllData" ma:web="d9c3371a-7974-4c50-b1ee-72f66d805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a01efb9-9d6c-4b78-99e8-f4dadfd318b0">
      <Terms xmlns="http://schemas.microsoft.com/office/infopath/2007/PartnerControls"/>
    </lcf76f155ced4ddcb4097134ff3c332f>
    <TaxCatchAll xmlns="d9c3371a-7974-4c50-b1ee-72f66d8055a6" xsi:nil="true"/>
  </documentManagement>
</p:properties>
</file>

<file path=customXml/itemProps1.xml><?xml version="1.0" encoding="utf-8"?>
<ds:datastoreItem xmlns:ds="http://schemas.openxmlformats.org/officeDocument/2006/customXml" ds:itemID="{062B30BA-C20C-485E-B239-AD08D6B73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01efb9-9d6c-4b78-99e8-f4dadfd318b0"/>
    <ds:schemaRef ds:uri="d9c3371a-7974-4c50-b1ee-72f66d805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6BA256-5A59-4D67-8BE1-8DF38B6F0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DC856E-2AE4-4724-B8C8-30A3E15921BB}">
  <ds:schemaRefs>
    <ds:schemaRef ds:uri="http://purl.org/dc/dcmitype/"/>
    <ds:schemaRef ds:uri="http://schemas.microsoft.com/office/2006/documentManagement/types"/>
    <ds:schemaRef ds:uri="http://purl.org/dc/elements/1.1/"/>
    <ds:schemaRef ds:uri="03e85184-4b34-443d-b15d-f7df7af73cfc"/>
    <ds:schemaRef ds:uri="http://schemas.openxmlformats.org/package/2006/metadata/core-properties"/>
    <ds:schemaRef ds:uri="1a78357c-8057-4c42-bf95-e276cdf1ea60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1a01efb9-9d6c-4b78-99e8-f4dadfd318b0"/>
    <ds:schemaRef ds:uri="d9c3371a-7974-4c50-b1ee-72f66d8055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48</Words>
  <Application>Microsoft Office PowerPoint</Application>
  <PresentationFormat>Произвольный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Aleksey Ushakov</dc:creator>
  <cp:lastModifiedBy>Михайлова</cp:lastModifiedBy>
  <cp:revision>9</cp:revision>
  <dcterms:created xsi:type="dcterms:W3CDTF">2017-11-03T10:17:00Z</dcterms:created>
  <dcterms:modified xsi:type="dcterms:W3CDTF">2024-04-03T08:37:21Z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0x0101003F105127CD563349A034C75BF8D32B25</vt:lpwstr>
  </property>
  <property fmtid="{D5CDD505-2E9C-101B-9397-08002B2CF9AE}" pid="3" name="MediaServiceImageTags">
    <vt:lpwstr/>
  </property>
</Properties>
</file>